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0ca79e65f4d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bf37dfeb44d84"/>
  </p:sldMasterIdLst>
  <p:sldIdLst>
    <p:sldId xmlns:r="http://schemas.openxmlformats.org/officeDocument/2006/relationships" id="256" r:id="R1da95f1b99364df4"/>
    <p:sldId xmlns:r="http://schemas.openxmlformats.org/officeDocument/2006/relationships" id="257" r:id="R503cb72536b84ec0"/>
    <p:sldId xmlns:r="http://schemas.openxmlformats.org/officeDocument/2006/relationships" id="258" r:id="R4714d2d5368f47d2"/>
    <p:sldId xmlns:r="http://schemas.openxmlformats.org/officeDocument/2006/relationships" id="259" r:id="R7907019868ec4224"/>
    <p:sldId xmlns:r="http://schemas.openxmlformats.org/officeDocument/2006/relationships" id="260" r:id="R2fc8f293e4094160"/>
    <p:sldId xmlns:r="http://schemas.openxmlformats.org/officeDocument/2006/relationships" id="261" r:id="Rd98e9ec94cca4f64"/>
    <p:sldId xmlns:r="http://schemas.openxmlformats.org/officeDocument/2006/relationships" id="262" r:id="R0312f7a60ea1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bf37dfeb44d84" /><Relationship Type="http://schemas.openxmlformats.org/officeDocument/2006/relationships/slide" Target="/ppt/slides/slide1.xml" Id="R1da95f1b99364df4" /><Relationship Type="http://schemas.openxmlformats.org/officeDocument/2006/relationships/slide" Target="/ppt/slides/slide2.xml" Id="R503cb72536b84ec0" /><Relationship Type="http://schemas.openxmlformats.org/officeDocument/2006/relationships/slide" Target="/ppt/slides/slide3.xml" Id="R4714d2d5368f47d2" /><Relationship Type="http://schemas.openxmlformats.org/officeDocument/2006/relationships/slide" Target="/ppt/slides/slide4.xml" Id="R7907019868ec4224" /><Relationship Type="http://schemas.openxmlformats.org/officeDocument/2006/relationships/slide" Target="/ppt/slides/slide5.xml" Id="R2fc8f293e4094160" /><Relationship Type="http://schemas.openxmlformats.org/officeDocument/2006/relationships/slide" Target="/ppt/slides/slide6.xml" Id="Rd98e9ec94cca4f64" /><Relationship Type="http://schemas.openxmlformats.org/officeDocument/2006/relationships/slide" Target="/ppt/slides/slide7.xml" Id="R0312f7a60ea1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0ada6df69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341728d7747e9" /><Relationship Type="http://schemas.openxmlformats.org/officeDocument/2006/relationships/theme" Target="/ppt/slideMasters/theme/theme1.xml" Id="Rb2520f3603f0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341728d77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65cacdf1a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a74986e1746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cc3c602ae4a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3d0464985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f325be4e43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06cbdb5d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bec0f77254c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GADUS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INDUSTRI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310 371 930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3 732 871 385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3 733 690 806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OVESØN HØEGH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