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3f2f751dd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b234bd35846a3"/>
  </p:sldMasterIdLst>
  <p:sldIdLst>
    <p:sldId xmlns:r="http://schemas.openxmlformats.org/officeDocument/2006/relationships" id="256" r:id="Rc42ac957dbb84085"/>
    <p:sldId xmlns:r="http://schemas.openxmlformats.org/officeDocument/2006/relationships" id="257" r:id="R044e4bc7b3f04166"/>
    <p:sldId xmlns:r="http://schemas.openxmlformats.org/officeDocument/2006/relationships" id="258" r:id="Ra9db0173d8e040fe"/>
    <p:sldId xmlns:r="http://schemas.openxmlformats.org/officeDocument/2006/relationships" id="259" r:id="Rb782ed14bf584bc7"/>
    <p:sldId xmlns:r="http://schemas.openxmlformats.org/officeDocument/2006/relationships" id="260" r:id="R9568554fcb18415a"/>
    <p:sldId xmlns:r="http://schemas.openxmlformats.org/officeDocument/2006/relationships" id="261" r:id="Rd5148500ea62434e"/>
    <p:sldId xmlns:r="http://schemas.openxmlformats.org/officeDocument/2006/relationships" id="262" r:id="R5ce61f84e369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b234bd35846a3" /><Relationship Type="http://schemas.openxmlformats.org/officeDocument/2006/relationships/slide" Target="/ppt/slides/slide1.xml" Id="Rc42ac957dbb84085" /><Relationship Type="http://schemas.openxmlformats.org/officeDocument/2006/relationships/slide" Target="/ppt/slides/slide2.xml" Id="R044e4bc7b3f04166" /><Relationship Type="http://schemas.openxmlformats.org/officeDocument/2006/relationships/slide" Target="/ppt/slides/slide3.xml" Id="Ra9db0173d8e040fe" /><Relationship Type="http://schemas.openxmlformats.org/officeDocument/2006/relationships/slide" Target="/ppt/slides/slide4.xml" Id="Rb782ed14bf584bc7" /><Relationship Type="http://schemas.openxmlformats.org/officeDocument/2006/relationships/slide" Target="/ppt/slides/slide5.xml" Id="R9568554fcb18415a" /><Relationship Type="http://schemas.openxmlformats.org/officeDocument/2006/relationships/slide" Target="/ppt/slides/slide6.xml" Id="Rd5148500ea62434e" /><Relationship Type="http://schemas.openxmlformats.org/officeDocument/2006/relationships/slide" Target="/ppt/slides/slide7.xml" Id="R5ce61f84e369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8e6369c84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86b1058b643e0" /><Relationship Type="http://schemas.openxmlformats.org/officeDocument/2006/relationships/theme" Target="/ppt/slideMasters/theme/theme1.xml" Id="Rc4147503cce9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86b1058b6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59f4b146f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c415ef94a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aff678c2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9fd668ade44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3a7c4973e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daa252a4f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0490a47144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PARKEN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−8 663 456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