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5dce7f9dfe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8496e87134ad6"/>
  </p:sldMasterIdLst>
  <p:sldIdLst>
    <p:sldId xmlns:r="http://schemas.openxmlformats.org/officeDocument/2006/relationships" id="256" r:id="Rdc74b84c6fa446c9"/>
    <p:sldId xmlns:r="http://schemas.openxmlformats.org/officeDocument/2006/relationships" id="257" r:id="R83ac3f4c5f894815"/>
    <p:sldId xmlns:r="http://schemas.openxmlformats.org/officeDocument/2006/relationships" id="258" r:id="Rd4da2775bb504eb5"/>
    <p:sldId xmlns:r="http://schemas.openxmlformats.org/officeDocument/2006/relationships" id="259" r:id="R59647acc1ad946de"/>
    <p:sldId xmlns:r="http://schemas.openxmlformats.org/officeDocument/2006/relationships" id="260" r:id="Rd9b32b5217b34a62"/>
    <p:sldId xmlns:r="http://schemas.openxmlformats.org/officeDocument/2006/relationships" id="261" r:id="R68a914638e1b44b0"/>
    <p:sldId xmlns:r="http://schemas.openxmlformats.org/officeDocument/2006/relationships" id="262" r:id="Rc0c934ec6c5e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8496e87134ad6" /><Relationship Type="http://schemas.openxmlformats.org/officeDocument/2006/relationships/slide" Target="/ppt/slides/slide1.xml" Id="Rdc74b84c6fa446c9" /><Relationship Type="http://schemas.openxmlformats.org/officeDocument/2006/relationships/slide" Target="/ppt/slides/slide2.xml" Id="R83ac3f4c5f894815" /><Relationship Type="http://schemas.openxmlformats.org/officeDocument/2006/relationships/slide" Target="/ppt/slides/slide3.xml" Id="Rd4da2775bb504eb5" /><Relationship Type="http://schemas.openxmlformats.org/officeDocument/2006/relationships/slide" Target="/ppt/slides/slide4.xml" Id="R59647acc1ad946de" /><Relationship Type="http://schemas.openxmlformats.org/officeDocument/2006/relationships/slide" Target="/ppt/slides/slide5.xml" Id="Rd9b32b5217b34a62" /><Relationship Type="http://schemas.openxmlformats.org/officeDocument/2006/relationships/slide" Target="/ppt/slides/slide6.xml" Id="R68a914638e1b44b0" /><Relationship Type="http://schemas.openxmlformats.org/officeDocument/2006/relationships/slide" Target="/ppt/slides/slide7.xml" Id="Rc0c934ec6c5e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779b7a832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bda9cf36b47a9" /><Relationship Type="http://schemas.openxmlformats.org/officeDocument/2006/relationships/theme" Target="/ppt/slideMasters/theme/theme1.xml" Id="R83c4d91bd5b6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bda9cf36b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b70260462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dc11354f49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bc1378722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702df1b8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88049e3e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866367b5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f20e60e7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