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8ad1fb0152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b2a3eeebc4fe5"/>
  </p:sldMasterIdLst>
  <p:sldIdLst>
    <p:sldId xmlns:r="http://schemas.openxmlformats.org/officeDocument/2006/relationships" id="256" r:id="R0960f61c5e264cf6"/>
    <p:sldId xmlns:r="http://schemas.openxmlformats.org/officeDocument/2006/relationships" id="257" r:id="Rebeb3bd6ef1c4316"/>
    <p:sldId xmlns:r="http://schemas.openxmlformats.org/officeDocument/2006/relationships" id="258" r:id="R18864ca7f45643e0"/>
    <p:sldId xmlns:r="http://schemas.openxmlformats.org/officeDocument/2006/relationships" id="259" r:id="R6c90e65b055743e6"/>
    <p:sldId xmlns:r="http://schemas.openxmlformats.org/officeDocument/2006/relationships" id="260" r:id="Rf42a9cd536bb427d"/>
    <p:sldId xmlns:r="http://schemas.openxmlformats.org/officeDocument/2006/relationships" id="261" r:id="Re0021ad547d84048"/>
    <p:sldId xmlns:r="http://schemas.openxmlformats.org/officeDocument/2006/relationships" id="262" r:id="R3616adc2c9c5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b2a3eeebc4fe5" /><Relationship Type="http://schemas.openxmlformats.org/officeDocument/2006/relationships/slide" Target="/ppt/slides/slide1.xml" Id="R0960f61c5e264cf6" /><Relationship Type="http://schemas.openxmlformats.org/officeDocument/2006/relationships/slide" Target="/ppt/slides/slide2.xml" Id="Rebeb3bd6ef1c4316" /><Relationship Type="http://schemas.openxmlformats.org/officeDocument/2006/relationships/slide" Target="/ppt/slides/slide3.xml" Id="R18864ca7f45643e0" /><Relationship Type="http://schemas.openxmlformats.org/officeDocument/2006/relationships/slide" Target="/ppt/slides/slide4.xml" Id="R6c90e65b055743e6" /><Relationship Type="http://schemas.openxmlformats.org/officeDocument/2006/relationships/slide" Target="/ppt/slides/slide5.xml" Id="Rf42a9cd536bb427d" /><Relationship Type="http://schemas.openxmlformats.org/officeDocument/2006/relationships/slide" Target="/ppt/slides/slide6.xml" Id="Re0021ad547d84048" /><Relationship Type="http://schemas.openxmlformats.org/officeDocument/2006/relationships/slide" Target="/ppt/slides/slide7.xml" Id="R3616adc2c9c5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596777783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ac6cdbf6f49bf" /><Relationship Type="http://schemas.openxmlformats.org/officeDocument/2006/relationships/theme" Target="/ppt/slideMasters/theme/theme1.xml" Id="Rd2358fc1d49d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ac6cdbf6f49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b8bc4780e4f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9ebcd79534a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57045415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aedb0bb44b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108145ea346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e75a21a64b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21e17f4fd4e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