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f7774efcf8b4d1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2719aa32e2c4cc2"/>
  </p:sldMasterIdLst>
  <p:sldIdLst>
    <p:sldId xmlns:r="http://schemas.openxmlformats.org/officeDocument/2006/relationships" id="256" r:id="R01cabb04fac64daa"/>
    <p:sldId xmlns:r="http://schemas.openxmlformats.org/officeDocument/2006/relationships" id="257" r:id="R4087e59d98ac4783"/>
    <p:sldId xmlns:r="http://schemas.openxmlformats.org/officeDocument/2006/relationships" id="258" r:id="R3e0ab969fd424658"/>
    <p:sldId xmlns:r="http://schemas.openxmlformats.org/officeDocument/2006/relationships" id="259" r:id="R32a9bb25beee43ef"/>
    <p:sldId xmlns:r="http://schemas.openxmlformats.org/officeDocument/2006/relationships" id="260" r:id="R17e9744940034408"/>
    <p:sldId xmlns:r="http://schemas.openxmlformats.org/officeDocument/2006/relationships" id="261" r:id="Ra4c1bdda5ff94b24"/>
    <p:sldId xmlns:r="http://schemas.openxmlformats.org/officeDocument/2006/relationships" id="262" r:id="Rf087e733db17492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719aa32e2c4cc2" /><Relationship Type="http://schemas.openxmlformats.org/officeDocument/2006/relationships/slide" Target="/ppt/slides/slide1.xml" Id="R01cabb04fac64daa" /><Relationship Type="http://schemas.openxmlformats.org/officeDocument/2006/relationships/slide" Target="/ppt/slides/slide2.xml" Id="R4087e59d98ac4783" /><Relationship Type="http://schemas.openxmlformats.org/officeDocument/2006/relationships/slide" Target="/ppt/slides/slide3.xml" Id="R3e0ab969fd424658" /><Relationship Type="http://schemas.openxmlformats.org/officeDocument/2006/relationships/slide" Target="/ppt/slides/slide4.xml" Id="R32a9bb25beee43ef" /><Relationship Type="http://schemas.openxmlformats.org/officeDocument/2006/relationships/slide" Target="/ppt/slides/slide5.xml" Id="R17e9744940034408" /><Relationship Type="http://schemas.openxmlformats.org/officeDocument/2006/relationships/slide" Target="/ppt/slides/slide6.xml" Id="Ra4c1bdda5ff94b24" /><Relationship Type="http://schemas.openxmlformats.org/officeDocument/2006/relationships/slide" Target="/ppt/slides/slide7.xml" Id="Rf087e733db17492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9fe3fb6d804ba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da359ae30b4950" /><Relationship Type="http://schemas.openxmlformats.org/officeDocument/2006/relationships/theme" Target="/ppt/slideMasters/theme/theme1.xml" Id="R5b858616ea68444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0da359ae30b495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81de19808f4fb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54dfb08fb34a2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13f9a1f5d24d9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e5fe2832924a6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6c0f822add46a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f6f8059f42454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202b29f3614b2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TOMAKA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TOMAKA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TOMAKA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TOMAKA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TOMAKA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TOMAKA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−4 922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−4 922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−32 102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TOMAKA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OTTO FRØSETH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TOMAKA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Falsens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7052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919 829 192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TOMAKA AS</a:t>
            </a:r>
          </a:p>
        </p:txBody>
      </p:sp>
    </p:spTree>
  </p:cSld>
  <p:clrMapOvr>
    <a:masterClrMapping xmlns:a="http://schemas.openxmlformats.org/drawingml/2006/main"/>
  </p:clrMapOvr>
</p:sld>
</file>