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e685861f2346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ab60be99b9478a"/>
  </p:sldMasterIdLst>
  <p:sldIdLst>
    <p:sldId xmlns:r="http://schemas.openxmlformats.org/officeDocument/2006/relationships" id="256" r:id="Rd8ca17aec472492e"/>
    <p:sldId xmlns:r="http://schemas.openxmlformats.org/officeDocument/2006/relationships" id="257" r:id="Rc05052e98fc745c7"/>
    <p:sldId xmlns:r="http://schemas.openxmlformats.org/officeDocument/2006/relationships" id="258" r:id="Ra7ec100d1a134e5e"/>
    <p:sldId xmlns:r="http://schemas.openxmlformats.org/officeDocument/2006/relationships" id="259" r:id="Rddc31719f01f4e5c"/>
    <p:sldId xmlns:r="http://schemas.openxmlformats.org/officeDocument/2006/relationships" id="260" r:id="R31925c1ae0b344e8"/>
    <p:sldId xmlns:r="http://schemas.openxmlformats.org/officeDocument/2006/relationships" id="261" r:id="Rc2be5c09c52a4004"/>
    <p:sldId xmlns:r="http://schemas.openxmlformats.org/officeDocument/2006/relationships" id="262" r:id="R0d142882ecf74c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b60be99b9478a" /><Relationship Type="http://schemas.openxmlformats.org/officeDocument/2006/relationships/slide" Target="/ppt/slides/slide1.xml" Id="Rd8ca17aec472492e" /><Relationship Type="http://schemas.openxmlformats.org/officeDocument/2006/relationships/slide" Target="/ppt/slides/slide2.xml" Id="Rc05052e98fc745c7" /><Relationship Type="http://schemas.openxmlformats.org/officeDocument/2006/relationships/slide" Target="/ppt/slides/slide3.xml" Id="Ra7ec100d1a134e5e" /><Relationship Type="http://schemas.openxmlformats.org/officeDocument/2006/relationships/slide" Target="/ppt/slides/slide4.xml" Id="Rddc31719f01f4e5c" /><Relationship Type="http://schemas.openxmlformats.org/officeDocument/2006/relationships/slide" Target="/ppt/slides/slide5.xml" Id="R31925c1ae0b344e8" /><Relationship Type="http://schemas.openxmlformats.org/officeDocument/2006/relationships/slide" Target="/ppt/slides/slide6.xml" Id="Rc2be5c09c52a4004" /><Relationship Type="http://schemas.openxmlformats.org/officeDocument/2006/relationships/slide" Target="/ppt/slides/slide7.xml" Id="R0d142882ecf74c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113dcc88842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a1261c1184545" /><Relationship Type="http://schemas.openxmlformats.org/officeDocument/2006/relationships/theme" Target="/ppt/slideMasters/theme/theme1.xml" Id="Ra45307103cfa47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2a1261c11845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92c7af74d43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fe267024c45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2d60a1d294a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d6377b9eb44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77854ee6443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e07ed09ce45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4a7517c2a48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FALK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 FORVALTNING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1 375 263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1 031 782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16 899 615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16 979 990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FALK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Oddevallveien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3405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919 836 652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 FORVALTNING AS</a:t>
            </a:r>
          </a:p>
        </p:txBody>
      </p:sp>
    </p:spTree>
  </p:cSld>
  <p:clrMapOvr>
    <a:masterClrMapping xmlns:a="http://schemas.openxmlformats.org/drawingml/2006/main"/>
  </p:clrMapOvr>
</p:sld>
</file>