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d1b30e57d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990a6215e4019"/>
  </p:sldMasterIdLst>
  <p:sldIdLst>
    <p:sldId xmlns:r="http://schemas.openxmlformats.org/officeDocument/2006/relationships" id="256" r:id="R09bc73fd423c449a"/>
    <p:sldId xmlns:r="http://schemas.openxmlformats.org/officeDocument/2006/relationships" id="257" r:id="R176227b8a23f4486"/>
    <p:sldId xmlns:r="http://schemas.openxmlformats.org/officeDocument/2006/relationships" id="258" r:id="Rfa3f63a038284020"/>
    <p:sldId xmlns:r="http://schemas.openxmlformats.org/officeDocument/2006/relationships" id="259" r:id="R7598b4bc44664919"/>
    <p:sldId xmlns:r="http://schemas.openxmlformats.org/officeDocument/2006/relationships" id="260" r:id="R7449be398a5e46fc"/>
    <p:sldId xmlns:r="http://schemas.openxmlformats.org/officeDocument/2006/relationships" id="261" r:id="Ra3b658fac28a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990a6215e4019" /><Relationship Type="http://schemas.openxmlformats.org/officeDocument/2006/relationships/slide" Target="/ppt/slides/slide1.xml" Id="R09bc73fd423c449a" /><Relationship Type="http://schemas.openxmlformats.org/officeDocument/2006/relationships/slide" Target="/ppt/slides/slide2.xml" Id="R176227b8a23f4486" /><Relationship Type="http://schemas.openxmlformats.org/officeDocument/2006/relationships/slide" Target="/ppt/slides/slide3.xml" Id="Rfa3f63a038284020" /><Relationship Type="http://schemas.openxmlformats.org/officeDocument/2006/relationships/slide" Target="/ppt/slides/slide4.xml" Id="R7598b4bc44664919" /><Relationship Type="http://schemas.openxmlformats.org/officeDocument/2006/relationships/slide" Target="/ppt/slides/slide5.xml" Id="R7449be398a5e46fc" /><Relationship Type="http://schemas.openxmlformats.org/officeDocument/2006/relationships/slide" Target="/ppt/slides/slide6.xml" Id="Ra3b658fac28a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577b21064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ed939d8a472f" /><Relationship Type="http://schemas.openxmlformats.org/officeDocument/2006/relationships/theme" Target="/ppt/slideMasters/theme/theme1.xml" Id="Rada531c09428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3ed939d8a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65a760ab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d83bcda0f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1bae566b6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d10a332f7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9810b0e38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791e6b8f9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HÅNDVERK- OG INDUSTRIFORENING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HÅNDVERK- OG INDUSTRIFORENING ble etablert [år] og holder til i Hallingby.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Myrvang, Dølerudjordet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3525 Hallingby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ja-myrva@online.no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919 837 136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