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a8c0c7dafc4d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fd6b2a6cc44510"/>
  </p:sldMasterIdLst>
  <p:sldIdLst>
    <p:sldId xmlns:r="http://schemas.openxmlformats.org/officeDocument/2006/relationships" id="256" r:id="R1647021d17cb4d10"/>
    <p:sldId xmlns:r="http://schemas.openxmlformats.org/officeDocument/2006/relationships" id="257" r:id="R6aeeb4c4cfbe4f48"/>
    <p:sldId xmlns:r="http://schemas.openxmlformats.org/officeDocument/2006/relationships" id="258" r:id="R0dde4120d1384df1"/>
    <p:sldId xmlns:r="http://schemas.openxmlformats.org/officeDocument/2006/relationships" id="259" r:id="Rf0c9e153ee014b6e"/>
    <p:sldId xmlns:r="http://schemas.openxmlformats.org/officeDocument/2006/relationships" id="260" r:id="R8919c2fcee6b4f9c"/>
    <p:sldId xmlns:r="http://schemas.openxmlformats.org/officeDocument/2006/relationships" id="261" r:id="R9e75037403194036"/>
    <p:sldId xmlns:r="http://schemas.openxmlformats.org/officeDocument/2006/relationships" id="262" r:id="R5ae15ffcce164f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fd6b2a6cc44510" /><Relationship Type="http://schemas.openxmlformats.org/officeDocument/2006/relationships/slide" Target="/ppt/slides/slide1.xml" Id="R1647021d17cb4d10" /><Relationship Type="http://schemas.openxmlformats.org/officeDocument/2006/relationships/slide" Target="/ppt/slides/slide2.xml" Id="R6aeeb4c4cfbe4f48" /><Relationship Type="http://schemas.openxmlformats.org/officeDocument/2006/relationships/slide" Target="/ppt/slides/slide3.xml" Id="R0dde4120d1384df1" /><Relationship Type="http://schemas.openxmlformats.org/officeDocument/2006/relationships/slide" Target="/ppt/slides/slide4.xml" Id="Rf0c9e153ee014b6e" /><Relationship Type="http://schemas.openxmlformats.org/officeDocument/2006/relationships/slide" Target="/ppt/slides/slide5.xml" Id="R8919c2fcee6b4f9c" /><Relationship Type="http://schemas.openxmlformats.org/officeDocument/2006/relationships/slide" Target="/ppt/slides/slide6.xml" Id="R9e75037403194036" /><Relationship Type="http://schemas.openxmlformats.org/officeDocument/2006/relationships/slide" Target="/ppt/slides/slide7.xml" Id="R5ae15ffcce164f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b16948aeac40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eafb45f59b43c0" /><Relationship Type="http://schemas.openxmlformats.org/officeDocument/2006/relationships/theme" Target="/ppt/slideMasters/theme/theme1.xml" Id="Rd1a0a4d36eb84f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eafb45f59b43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8707a498f444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24034a1dcf4f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7e95d41744f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a71ff434384c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47dd7fe67b42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03419c153f49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1c762cb78f41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INDUSTRIFINANS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INDUSTRIFINANS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INDUSTRIFINANS EIENDOM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INDUSTRIFINANS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INDUSTRIFINANS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INDUSTRIFINANS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−326 833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10 332 006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17 627 014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INDUSTRIFINANS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INDUSTRIFINANS FORVALTNING AS  –  91,0 %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BARKO AS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JÆGER AS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ROSARKA AS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INDUSTRIFINANS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Oscars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919 838 531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INDUSTRIFINANS EIENDOM AS</a:t>
            </a:r>
          </a:p>
        </p:txBody>
      </p:sp>
    </p:spTree>
  </p:cSld>
  <p:clrMapOvr>
    <a:masterClrMapping xmlns:a="http://schemas.openxmlformats.org/drawingml/2006/main"/>
  </p:clrMapOvr>
</p:sld>
</file>