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a2a1c9ea9841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08b63bd833479e"/>
  </p:sldMasterIdLst>
  <p:sldIdLst>
    <p:sldId xmlns:r="http://schemas.openxmlformats.org/officeDocument/2006/relationships" id="256" r:id="R6c58e8937eda48f5"/>
    <p:sldId xmlns:r="http://schemas.openxmlformats.org/officeDocument/2006/relationships" id="257" r:id="R7e788b999bf249f6"/>
    <p:sldId xmlns:r="http://schemas.openxmlformats.org/officeDocument/2006/relationships" id="258" r:id="R579ee1f0e0784e84"/>
    <p:sldId xmlns:r="http://schemas.openxmlformats.org/officeDocument/2006/relationships" id="259" r:id="R556dc5f798b44b8b"/>
    <p:sldId xmlns:r="http://schemas.openxmlformats.org/officeDocument/2006/relationships" id="260" r:id="R4356c6f00ce34819"/>
    <p:sldId xmlns:r="http://schemas.openxmlformats.org/officeDocument/2006/relationships" id="261" r:id="R099f502f026f46a6"/>
    <p:sldId xmlns:r="http://schemas.openxmlformats.org/officeDocument/2006/relationships" id="262" r:id="R9ed8a92071b947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08b63bd833479e" /><Relationship Type="http://schemas.openxmlformats.org/officeDocument/2006/relationships/slide" Target="/ppt/slides/slide1.xml" Id="R6c58e8937eda48f5" /><Relationship Type="http://schemas.openxmlformats.org/officeDocument/2006/relationships/slide" Target="/ppt/slides/slide2.xml" Id="R7e788b999bf249f6" /><Relationship Type="http://schemas.openxmlformats.org/officeDocument/2006/relationships/slide" Target="/ppt/slides/slide3.xml" Id="R579ee1f0e0784e84" /><Relationship Type="http://schemas.openxmlformats.org/officeDocument/2006/relationships/slide" Target="/ppt/slides/slide4.xml" Id="R556dc5f798b44b8b" /><Relationship Type="http://schemas.openxmlformats.org/officeDocument/2006/relationships/slide" Target="/ppt/slides/slide5.xml" Id="R4356c6f00ce34819" /><Relationship Type="http://schemas.openxmlformats.org/officeDocument/2006/relationships/slide" Target="/ppt/slides/slide6.xml" Id="R099f502f026f46a6" /><Relationship Type="http://schemas.openxmlformats.org/officeDocument/2006/relationships/slide" Target="/ppt/slides/slide7.xml" Id="R9ed8a92071b947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66460cafd04c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84c8e8d31d4345" /><Relationship Type="http://schemas.openxmlformats.org/officeDocument/2006/relationships/theme" Target="/ppt/slideMasters/theme/theme1.xml" Id="Rd1a59a6228844d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84c8e8d31d43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f282d8213244b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61b90ad2a4a1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61aa4094d94ec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ed6cf82c2c43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e91d30b0c74ae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a63bc27e454c3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08427aeb30459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NORDLYS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NORDLYS INVEST AS ble etablert [år] og holder til i Orkanger.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502 748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1 180 186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2 161 686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LUNA HOLDINGS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NOVALINK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Damekra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7300 Orkanger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919 859 784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NORDLYS INVEST AS</a:t>
            </a:r>
          </a:p>
        </p:txBody>
      </p:sp>
    </p:spTree>
  </p:cSld>
  <p:clrMapOvr>
    <a:masterClrMapping xmlns:a="http://schemas.openxmlformats.org/drawingml/2006/main"/>
  </p:clrMapOvr>
</p:sld>
</file>