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d3d74c413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e04e840964105"/>
  </p:sldMasterIdLst>
  <p:sldIdLst>
    <p:sldId xmlns:r="http://schemas.openxmlformats.org/officeDocument/2006/relationships" id="256" r:id="R950685b399874256"/>
    <p:sldId xmlns:r="http://schemas.openxmlformats.org/officeDocument/2006/relationships" id="257" r:id="R0ad7b41ea49f49cf"/>
    <p:sldId xmlns:r="http://schemas.openxmlformats.org/officeDocument/2006/relationships" id="258" r:id="R552ef8c7be1d4954"/>
    <p:sldId xmlns:r="http://schemas.openxmlformats.org/officeDocument/2006/relationships" id="259" r:id="R40c23e7d219e4cb6"/>
    <p:sldId xmlns:r="http://schemas.openxmlformats.org/officeDocument/2006/relationships" id="260" r:id="R1a24d0507d964495"/>
    <p:sldId xmlns:r="http://schemas.openxmlformats.org/officeDocument/2006/relationships" id="261" r:id="R8d51e85ca3ec4271"/>
    <p:sldId xmlns:r="http://schemas.openxmlformats.org/officeDocument/2006/relationships" id="262" r:id="Re4f74636de1e4c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e04e840964105" /><Relationship Type="http://schemas.openxmlformats.org/officeDocument/2006/relationships/slide" Target="/ppt/slides/slide1.xml" Id="R950685b399874256" /><Relationship Type="http://schemas.openxmlformats.org/officeDocument/2006/relationships/slide" Target="/ppt/slides/slide2.xml" Id="R0ad7b41ea49f49cf" /><Relationship Type="http://schemas.openxmlformats.org/officeDocument/2006/relationships/slide" Target="/ppt/slides/slide3.xml" Id="R552ef8c7be1d4954" /><Relationship Type="http://schemas.openxmlformats.org/officeDocument/2006/relationships/slide" Target="/ppt/slides/slide4.xml" Id="R40c23e7d219e4cb6" /><Relationship Type="http://schemas.openxmlformats.org/officeDocument/2006/relationships/slide" Target="/ppt/slides/slide5.xml" Id="R1a24d0507d964495" /><Relationship Type="http://schemas.openxmlformats.org/officeDocument/2006/relationships/slide" Target="/ppt/slides/slide6.xml" Id="R8d51e85ca3ec4271" /><Relationship Type="http://schemas.openxmlformats.org/officeDocument/2006/relationships/slide" Target="/ppt/slides/slide7.xml" Id="Re4f74636de1e4c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27178c538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9937a6ab342b3" /><Relationship Type="http://schemas.openxmlformats.org/officeDocument/2006/relationships/theme" Target="/ppt/slideMasters/theme/theme1.xml" Id="R7e62b02edf4a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9937a6ab3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a2c0ff452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008bd90bb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1445b1e34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f50733a36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a0ebc1b4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6f902089d4e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0620a3643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MAKATO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1 194 739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NEDENES MARYNA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919 864 834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MAKATO AS</a:t>
            </a:r>
          </a:p>
        </p:txBody>
      </p:sp>
    </p:spTree>
  </p:cSld>
  <p:clrMapOvr>
    <a:masterClrMapping xmlns:a="http://schemas.openxmlformats.org/drawingml/2006/main"/>
  </p:clrMapOvr>
</p:sld>
</file>