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4c9aaee4f3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0441ae61d4023"/>
  </p:sldMasterIdLst>
  <p:sldIdLst>
    <p:sldId xmlns:r="http://schemas.openxmlformats.org/officeDocument/2006/relationships" id="256" r:id="Re3fa8cae857e45fd"/>
    <p:sldId xmlns:r="http://schemas.openxmlformats.org/officeDocument/2006/relationships" id="257" r:id="R997a4296ccb343b4"/>
    <p:sldId xmlns:r="http://schemas.openxmlformats.org/officeDocument/2006/relationships" id="258" r:id="R82360bb0aafb4f48"/>
    <p:sldId xmlns:r="http://schemas.openxmlformats.org/officeDocument/2006/relationships" id="259" r:id="Rf95552eed3f74a3f"/>
    <p:sldId xmlns:r="http://schemas.openxmlformats.org/officeDocument/2006/relationships" id="260" r:id="Rcb9a59bc32d64ebf"/>
    <p:sldId xmlns:r="http://schemas.openxmlformats.org/officeDocument/2006/relationships" id="261" r:id="R346e761bf516488e"/>
    <p:sldId xmlns:r="http://schemas.openxmlformats.org/officeDocument/2006/relationships" id="262" r:id="R0415aadd7225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0441ae61d4023" /><Relationship Type="http://schemas.openxmlformats.org/officeDocument/2006/relationships/slide" Target="/ppt/slides/slide1.xml" Id="Re3fa8cae857e45fd" /><Relationship Type="http://schemas.openxmlformats.org/officeDocument/2006/relationships/slide" Target="/ppt/slides/slide2.xml" Id="R997a4296ccb343b4" /><Relationship Type="http://schemas.openxmlformats.org/officeDocument/2006/relationships/slide" Target="/ppt/slides/slide3.xml" Id="R82360bb0aafb4f48" /><Relationship Type="http://schemas.openxmlformats.org/officeDocument/2006/relationships/slide" Target="/ppt/slides/slide4.xml" Id="Rf95552eed3f74a3f" /><Relationship Type="http://schemas.openxmlformats.org/officeDocument/2006/relationships/slide" Target="/ppt/slides/slide5.xml" Id="Rcb9a59bc32d64ebf" /><Relationship Type="http://schemas.openxmlformats.org/officeDocument/2006/relationships/slide" Target="/ppt/slides/slide6.xml" Id="R346e761bf516488e" /><Relationship Type="http://schemas.openxmlformats.org/officeDocument/2006/relationships/slide" Target="/ppt/slides/slide7.xml" Id="R0415aadd7225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9c07c7da4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3b5ee0b348ef" /><Relationship Type="http://schemas.openxmlformats.org/officeDocument/2006/relationships/theme" Target="/ppt/slideMasters/theme/theme1.xml" Id="R3e3ee36714b2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23b5ee0b3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fc17e5f6f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4ee005a346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cb5c67cc49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88f9f924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36326120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0c539a32c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0b3962516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VIVELE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1 626 354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Mellomvegen 71A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VIVELE AS</a:t>
            </a:r>
          </a:p>
        </p:txBody>
      </p:sp>
    </p:spTree>
  </p:cSld>
  <p:clrMapOvr>
    <a:masterClrMapping xmlns:a="http://schemas.openxmlformats.org/drawingml/2006/main"/>
  </p:clrMapOvr>
</p:sld>
</file>