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f008c4ad79047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1a094dda014761"/>
  </p:sldMasterIdLst>
  <p:sldIdLst>
    <p:sldId xmlns:r="http://schemas.openxmlformats.org/officeDocument/2006/relationships" id="256" r:id="R06cad30a33f64bae"/>
    <p:sldId xmlns:r="http://schemas.openxmlformats.org/officeDocument/2006/relationships" id="257" r:id="Rf5661228f7704ca5"/>
    <p:sldId xmlns:r="http://schemas.openxmlformats.org/officeDocument/2006/relationships" id="258" r:id="R6f87452d865e4957"/>
    <p:sldId xmlns:r="http://schemas.openxmlformats.org/officeDocument/2006/relationships" id="259" r:id="Rfd8b32405bb342a1"/>
    <p:sldId xmlns:r="http://schemas.openxmlformats.org/officeDocument/2006/relationships" id="260" r:id="Rb747026409b4477e"/>
    <p:sldId xmlns:r="http://schemas.openxmlformats.org/officeDocument/2006/relationships" id="261" r:id="Rd3dfc662971f4ff0"/>
    <p:sldId xmlns:r="http://schemas.openxmlformats.org/officeDocument/2006/relationships" id="262" r:id="R1c0ebb51e3c541a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1a094dda014761" /><Relationship Type="http://schemas.openxmlformats.org/officeDocument/2006/relationships/slide" Target="/ppt/slides/slide1.xml" Id="R06cad30a33f64bae" /><Relationship Type="http://schemas.openxmlformats.org/officeDocument/2006/relationships/slide" Target="/ppt/slides/slide2.xml" Id="Rf5661228f7704ca5" /><Relationship Type="http://schemas.openxmlformats.org/officeDocument/2006/relationships/slide" Target="/ppt/slides/slide3.xml" Id="R6f87452d865e4957" /><Relationship Type="http://schemas.openxmlformats.org/officeDocument/2006/relationships/slide" Target="/ppt/slides/slide4.xml" Id="Rfd8b32405bb342a1" /><Relationship Type="http://schemas.openxmlformats.org/officeDocument/2006/relationships/slide" Target="/ppt/slides/slide5.xml" Id="Rb747026409b4477e" /><Relationship Type="http://schemas.openxmlformats.org/officeDocument/2006/relationships/slide" Target="/ppt/slides/slide6.xml" Id="Rd3dfc662971f4ff0" /><Relationship Type="http://schemas.openxmlformats.org/officeDocument/2006/relationships/slide" Target="/ppt/slides/slide7.xml" Id="R1c0ebb51e3c541a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be9112f93042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c6516263e8414c" /><Relationship Type="http://schemas.openxmlformats.org/officeDocument/2006/relationships/theme" Target="/ppt/slideMasters/theme/theme1.xml" Id="Rbd45ae662a7c4a9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6c6516263e841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69357416e1481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c4d8014d1b46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822c676e0146f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7adb2ac7a94b4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173df467a6416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3eb8a6d35549d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6b2baa4ed542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VIK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 REVISJON AS ble etablert [år] og holder til i Nyborg.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1 264 150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187 305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166 076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1 005 274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1 250 505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ARNE 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Heiane 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5131 Nyborg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post@vikrevisjon.no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919 875 208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 REVISJON AS</a:t>
            </a:r>
          </a:p>
        </p:txBody>
      </p:sp>
    </p:spTree>
  </p:cSld>
  <p:clrMapOvr>
    <a:masterClrMapping xmlns:a="http://schemas.openxmlformats.org/drawingml/2006/main"/>
  </p:clrMapOvr>
</p:sld>
</file>