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afe099b889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5400d446d4f51"/>
  </p:sldMasterIdLst>
  <p:sldIdLst>
    <p:sldId xmlns:r="http://schemas.openxmlformats.org/officeDocument/2006/relationships" id="256" r:id="R15b8b61b662f49f6"/>
    <p:sldId xmlns:r="http://schemas.openxmlformats.org/officeDocument/2006/relationships" id="257" r:id="R6724c0730cde4b63"/>
    <p:sldId xmlns:r="http://schemas.openxmlformats.org/officeDocument/2006/relationships" id="258" r:id="R80fd9ebf4bfb4bb3"/>
    <p:sldId xmlns:r="http://schemas.openxmlformats.org/officeDocument/2006/relationships" id="259" r:id="R65f01425f5d145b6"/>
    <p:sldId xmlns:r="http://schemas.openxmlformats.org/officeDocument/2006/relationships" id="260" r:id="Rf5b9f0ec8c0e4953"/>
    <p:sldId xmlns:r="http://schemas.openxmlformats.org/officeDocument/2006/relationships" id="261" r:id="Rea22b2edc409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5400d446d4f51" /><Relationship Type="http://schemas.openxmlformats.org/officeDocument/2006/relationships/slide" Target="/ppt/slides/slide1.xml" Id="R15b8b61b662f49f6" /><Relationship Type="http://schemas.openxmlformats.org/officeDocument/2006/relationships/slide" Target="/ppt/slides/slide2.xml" Id="R6724c0730cde4b63" /><Relationship Type="http://schemas.openxmlformats.org/officeDocument/2006/relationships/slide" Target="/ppt/slides/slide3.xml" Id="R80fd9ebf4bfb4bb3" /><Relationship Type="http://schemas.openxmlformats.org/officeDocument/2006/relationships/slide" Target="/ppt/slides/slide4.xml" Id="R65f01425f5d145b6" /><Relationship Type="http://schemas.openxmlformats.org/officeDocument/2006/relationships/slide" Target="/ppt/slides/slide5.xml" Id="Rf5b9f0ec8c0e4953" /><Relationship Type="http://schemas.openxmlformats.org/officeDocument/2006/relationships/slide" Target="/ppt/slides/slide6.xml" Id="Rea22b2edc409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aff407c22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c1c9ae3d6460c" /><Relationship Type="http://schemas.openxmlformats.org/officeDocument/2006/relationships/theme" Target="/ppt/slideMasters/theme/theme1.xml" Id="R7c93e2c55fa5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c1c9ae3d6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519196c3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5de3f6b2949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521bde704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8daa6a804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1b3b8c07943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72658d6e0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