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4df55f6aa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16ab3e0eb4eda"/>
  </p:sldMasterIdLst>
  <p:sldIdLst>
    <p:sldId xmlns:r="http://schemas.openxmlformats.org/officeDocument/2006/relationships" id="256" r:id="R0f37a20e62484a21"/>
    <p:sldId xmlns:r="http://schemas.openxmlformats.org/officeDocument/2006/relationships" id="257" r:id="R2b423c01ee674398"/>
    <p:sldId xmlns:r="http://schemas.openxmlformats.org/officeDocument/2006/relationships" id="258" r:id="Rdd31f5266dd4491e"/>
    <p:sldId xmlns:r="http://schemas.openxmlformats.org/officeDocument/2006/relationships" id="259" r:id="R6cbabcaed7234221"/>
    <p:sldId xmlns:r="http://schemas.openxmlformats.org/officeDocument/2006/relationships" id="260" r:id="R6577a5a26d324d7f"/>
    <p:sldId xmlns:r="http://schemas.openxmlformats.org/officeDocument/2006/relationships" id="261" r:id="Rb96f3fd785d8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16ab3e0eb4eda" /><Relationship Type="http://schemas.openxmlformats.org/officeDocument/2006/relationships/slide" Target="/ppt/slides/slide1.xml" Id="R0f37a20e62484a21" /><Relationship Type="http://schemas.openxmlformats.org/officeDocument/2006/relationships/slide" Target="/ppt/slides/slide2.xml" Id="R2b423c01ee674398" /><Relationship Type="http://schemas.openxmlformats.org/officeDocument/2006/relationships/slide" Target="/ppt/slides/slide3.xml" Id="Rdd31f5266dd4491e" /><Relationship Type="http://schemas.openxmlformats.org/officeDocument/2006/relationships/slide" Target="/ppt/slides/slide4.xml" Id="R6cbabcaed7234221" /><Relationship Type="http://schemas.openxmlformats.org/officeDocument/2006/relationships/slide" Target="/ppt/slides/slide5.xml" Id="R6577a5a26d324d7f" /><Relationship Type="http://schemas.openxmlformats.org/officeDocument/2006/relationships/slide" Target="/ppt/slides/slide6.xml" Id="Rb96f3fd785d8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d74af612c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cfc312804a03" /><Relationship Type="http://schemas.openxmlformats.org/officeDocument/2006/relationships/theme" Target="/ppt/slideMasters/theme/theme1.xml" Id="R0fd1f43c34cc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9cfc31280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c42e7df4d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230e43ac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1b1d2f8d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c815e18a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410776f1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71518742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