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07806423f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a745c70cd46a5"/>
  </p:sldMasterIdLst>
  <p:sldIdLst>
    <p:sldId xmlns:r="http://schemas.openxmlformats.org/officeDocument/2006/relationships" id="256" r:id="R2b3bc556a74449ce"/>
    <p:sldId xmlns:r="http://schemas.openxmlformats.org/officeDocument/2006/relationships" id="257" r:id="R5e760be9da50415d"/>
    <p:sldId xmlns:r="http://schemas.openxmlformats.org/officeDocument/2006/relationships" id="258" r:id="Rfea7e167d8a24dd1"/>
    <p:sldId xmlns:r="http://schemas.openxmlformats.org/officeDocument/2006/relationships" id="259" r:id="Rb60997f938e74f4c"/>
    <p:sldId xmlns:r="http://schemas.openxmlformats.org/officeDocument/2006/relationships" id="260" r:id="R48827099b8994cc9"/>
    <p:sldId xmlns:r="http://schemas.openxmlformats.org/officeDocument/2006/relationships" id="261" r:id="R0dbcdf43cbae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a745c70cd46a5" /><Relationship Type="http://schemas.openxmlformats.org/officeDocument/2006/relationships/slide" Target="/ppt/slides/slide1.xml" Id="R2b3bc556a74449ce" /><Relationship Type="http://schemas.openxmlformats.org/officeDocument/2006/relationships/slide" Target="/ppt/slides/slide2.xml" Id="R5e760be9da50415d" /><Relationship Type="http://schemas.openxmlformats.org/officeDocument/2006/relationships/slide" Target="/ppt/slides/slide3.xml" Id="Rfea7e167d8a24dd1" /><Relationship Type="http://schemas.openxmlformats.org/officeDocument/2006/relationships/slide" Target="/ppt/slides/slide4.xml" Id="Rb60997f938e74f4c" /><Relationship Type="http://schemas.openxmlformats.org/officeDocument/2006/relationships/slide" Target="/ppt/slides/slide5.xml" Id="R48827099b8994cc9" /><Relationship Type="http://schemas.openxmlformats.org/officeDocument/2006/relationships/slide" Target="/ppt/slides/slide6.xml" Id="R0dbcdf43cbae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9945cf6b8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6a66b8c04b36" /><Relationship Type="http://schemas.openxmlformats.org/officeDocument/2006/relationships/theme" Target="/ppt/slideMasters/theme/theme1.xml" Id="R69e0797046b9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36a66b8c0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d0d57652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088272de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3a978be6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b8586398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ce7b3320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399ed010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ALEXANDERSEN TAK OG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Nydalsenga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