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856c32e6b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c250ba4624015"/>
  </p:sldMasterIdLst>
  <p:sldIdLst>
    <p:sldId xmlns:r="http://schemas.openxmlformats.org/officeDocument/2006/relationships" id="256" r:id="R02b979de85df4bfe"/>
    <p:sldId xmlns:r="http://schemas.openxmlformats.org/officeDocument/2006/relationships" id="257" r:id="R88bcb4d5f1ba41b6"/>
    <p:sldId xmlns:r="http://schemas.openxmlformats.org/officeDocument/2006/relationships" id="258" r:id="Rf57fbbf30da64c0f"/>
    <p:sldId xmlns:r="http://schemas.openxmlformats.org/officeDocument/2006/relationships" id="259" r:id="R93711056ba514af2"/>
    <p:sldId xmlns:r="http://schemas.openxmlformats.org/officeDocument/2006/relationships" id="260" r:id="R9f946bbe0f4d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c250ba4624015" /><Relationship Type="http://schemas.openxmlformats.org/officeDocument/2006/relationships/slide" Target="/ppt/slides/slide1.xml" Id="R02b979de85df4bfe" /><Relationship Type="http://schemas.openxmlformats.org/officeDocument/2006/relationships/slide" Target="/ppt/slides/slide2.xml" Id="R88bcb4d5f1ba41b6" /><Relationship Type="http://schemas.openxmlformats.org/officeDocument/2006/relationships/slide" Target="/ppt/slides/slide3.xml" Id="Rf57fbbf30da64c0f" /><Relationship Type="http://schemas.openxmlformats.org/officeDocument/2006/relationships/slide" Target="/ppt/slides/slide4.xml" Id="R93711056ba514af2" /><Relationship Type="http://schemas.openxmlformats.org/officeDocument/2006/relationships/slide" Target="/ppt/slides/slide5.xml" Id="R9f946bbe0f4d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aa0558fd2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58a1e20c422c" /><Relationship Type="http://schemas.openxmlformats.org/officeDocument/2006/relationships/theme" Target="/ppt/slideMasters/theme/theme1.xml" Id="R284f5eafc934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b58a1e20c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a3f84d6d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a324a413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1b1d8e7d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6b23b31f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f1b7f475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ALEXANDERSEN TAK OG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ALEXANDERSEN TAK OG SERVICE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Nydalsenga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