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770ff7dfd94f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b8c0f62f6142c9"/>
  </p:sldMasterIdLst>
  <p:sldIdLst>
    <p:sldId xmlns:r="http://schemas.openxmlformats.org/officeDocument/2006/relationships" id="256" r:id="R56e60348166b4e9c"/>
    <p:sldId xmlns:r="http://schemas.openxmlformats.org/officeDocument/2006/relationships" id="257" r:id="R4c781fdf3022492c"/>
    <p:sldId xmlns:r="http://schemas.openxmlformats.org/officeDocument/2006/relationships" id="258" r:id="R986b3264f4224201"/>
    <p:sldId xmlns:r="http://schemas.openxmlformats.org/officeDocument/2006/relationships" id="259" r:id="R21e02e96def44c75"/>
    <p:sldId xmlns:r="http://schemas.openxmlformats.org/officeDocument/2006/relationships" id="260" r:id="R16ff4e82beaf4066"/>
    <p:sldId xmlns:r="http://schemas.openxmlformats.org/officeDocument/2006/relationships" id="261" r:id="R4e8bf9711e894c10"/>
    <p:sldId xmlns:r="http://schemas.openxmlformats.org/officeDocument/2006/relationships" id="262" r:id="R6a697616fff541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8c0f62f6142c9" /><Relationship Type="http://schemas.openxmlformats.org/officeDocument/2006/relationships/slide" Target="/ppt/slides/slide1.xml" Id="R56e60348166b4e9c" /><Relationship Type="http://schemas.openxmlformats.org/officeDocument/2006/relationships/slide" Target="/ppt/slides/slide2.xml" Id="R4c781fdf3022492c" /><Relationship Type="http://schemas.openxmlformats.org/officeDocument/2006/relationships/slide" Target="/ppt/slides/slide3.xml" Id="R986b3264f4224201" /><Relationship Type="http://schemas.openxmlformats.org/officeDocument/2006/relationships/slide" Target="/ppt/slides/slide4.xml" Id="R21e02e96def44c75" /><Relationship Type="http://schemas.openxmlformats.org/officeDocument/2006/relationships/slide" Target="/ppt/slides/slide5.xml" Id="R16ff4e82beaf4066" /><Relationship Type="http://schemas.openxmlformats.org/officeDocument/2006/relationships/slide" Target="/ppt/slides/slide6.xml" Id="R4e8bf9711e894c10" /><Relationship Type="http://schemas.openxmlformats.org/officeDocument/2006/relationships/slide" Target="/ppt/slides/slide7.xml" Id="R6a697616fff541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6f386382924d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f0fa0cdd44694" /><Relationship Type="http://schemas.openxmlformats.org/officeDocument/2006/relationships/theme" Target="/ppt/slideMasters/theme/theme1.xml" Id="R1d29eafba0864a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f0fa0cdd446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29de700dc46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11787d3f64d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a41ef73214f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ab83d525749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4df63291b4a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66a8bc9ca41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e52c07d9445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PATELLA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PATELLA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264 087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66 778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3 032 920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25 420 714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32 422 020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HURUM 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PATELLA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Bjørnveien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919 898 364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PATELLA INVEST AS</a:t>
            </a:r>
          </a:p>
        </p:txBody>
      </p:sp>
    </p:spTree>
  </p:cSld>
  <p:clrMapOvr>
    <a:masterClrMapping xmlns:a="http://schemas.openxmlformats.org/drawingml/2006/main"/>
  </p:clrMapOvr>
</p:sld>
</file>