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4d6ceb3ad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3d01c95eb47d4"/>
  </p:sldMasterIdLst>
  <p:sldIdLst>
    <p:sldId xmlns:r="http://schemas.openxmlformats.org/officeDocument/2006/relationships" id="256" r:id="Rc21b797507f44056"/>
    <p:sldId xmlns:r="http://schemas.openxmlformats.org/officeDocument/2006/relationships" id="257" r:id="R9f99e516de114607"/>
    <p:sldId xmlns:r="http://schemas.openxmlformats.org/officeDocument/2006/relationships" id="258" r:id="R41b7dccc3c5647d1"/>
    <p:sldId xmlns:r="http://schemas.openxmlformats.org/officeDocument/2006/relationships" id="259" r:id="R063ad387bdde47bd"/>
    <p:sldId xmlns:r="http://schemas.openxmlformats.org/officeDocument/2006/relationships" id="260" r:id="Rd278141e71d84779"/>
    <p:sldId xmlns:r="http://schemas.openxmlformats.org/officeDocument/2006/relationships" id="261" r:id="R535b6af74005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3d01c95eb47d4" /><Relationship Type="http://schemas.openxmlformats.org/officeDocument/2006/relationships/slide" Target="/ppt/slides/slide1.xml" Id="Rc21b797507f44056" /><Relationship Type="http://schemas.openxmlformats.org/officeDocument/2006/relationships/slide" Target="/ppt/slides/slide2.xml" Id="R9f99e516de114607" /><Relationship Type="http://schemas.openxmlformats.org/officeDocument/2006/relationships/slide" Target="/ppt/slides/slide3.xml" Id="R41b7dccc3c5647d1" /><Relationship Type="http://schemas.openxmlformats.org/officeDocument/2006/relationships/slide" Target="/ppt/slides/slide4.xml" Id="R063ad387bdde47bd" /><Relationship Type="http://schemas.openxmlformats.org/officeDocument/2006/relationships/slide" Target="/ppt/slides/slide5.xml" Id="Rd278141e71d84779" /><Relationship Type="http://schemas.openxmlformats.org/officeDocument/2006/relationships/slide" Target="/ppt/slides/slide6.xml" Id="R535b6af74005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3a733c7be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fbc0df5043c4" /><Relationship Type="http://schemas.openxmlformats.org/officeDocument/2006/relationships/theme" Target="/ppt/slideMasters/theme/theme1.xml" Id="R6f1c682a1c4c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1fbc0df50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427db5cc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ce4e24f3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0b30b423f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24e0b035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e31dc8e10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a32ddaa6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