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f1e7f221b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27d4cb4034d9b"/>
  </p:sldMasterIdLst>
  <p:sldIdLst>
    <p:sldId xmlns:r="http://schemas.openxmlformats.org/officeDocument/2006/relationships" id="256" r:id="R01d2f9ab16f2466a"/>
    <p:sldId xmlns:r="http://schemas.openxmlformats.org/officeDocument/2006/relationships" id="257" r:id="R77af42efc1104538"/>
    <p:sldId xmlns:r="http://schemas.openxmlformats.org/officeDocument/2006/relationships" id="258" r:id="R83415720b063479e"/>
    <p:sldId xmlns:r="http://schemas.openxmlformats.org/officeDocument/2006/relationships" id="259" r:id="R3100c6a4f2e341df"/>
    <p:sldId xmlns:r="http://schemas.openxmlformats.org/officeDocument/2006/relationships" id="260" r:id="Rbd4ee78e51c44940"/>
    <p:sldId xmlns:r="http://schemas.openxmlformats.org/officeDocument/2006/relationships" id="261" r:id="Reb5c1679c905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27d4cb4034d9b" /><Relationship Type="http://schemas.openxmlformats.org/officeDocument/2006/relationships/slide" Target="/ppt/slides/slide1.xml" Id="R01d2f9ab16f2466a" /><Relationship Type="http://schemas.openxmlformats.org/officeDocument/2006/relationships/slide" Target="/ppt/slides/slide2.xml" Id="R77af42efc1104538" /><Relationship Type="http://schemas.openxmlformats.org/officeDocument/2006/relationships/slide" Target="/ppt/slides/slide3.xml" Id="R83415720b063479e" /><Relationship Type="http://schemas.openxmlformats.org/officeDocument/2006/relationships/slide" Target="/ppt/slides/slide4.xml" Id="R3100c6a4f2e341df" /><Relationship Type="http://schemas.openxmlformats.org/officeDocument/2006/relationships/slide" Target="/ppt/slides/slide5.xml" Id="Rbd4ee78e51c44940" /><Relationship Type="http://schemas.openxmlformats.org/officeDocument/2006/relationships/slide" Target="/ppt/slides/slide6.xml" Id="Reb5c1679c905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2abec53e242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583bb4d934bdf" /><Relationship Type="http://schemas.openxmlformats.org/officeDocument/2006/relationships/theme" Target="/ppt/slideMasters/theme/theme1.xml" Id="R7467422c00f9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583bb4d93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b2b26e49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0ca558f61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564379162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83823bddd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15a92e76c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ddfeee0bd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TOPPEN FRISØR 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FRISØR 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TOPPEN FRISØR OS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FRISØR 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FRISØR 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FRISØR 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BREIVIK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STIGEN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FRISØR 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Øyro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919 905 751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TOPPEN FRISØR OS AS</a:t>
            </a:r>
          </a:p>
        </p:txBody>
      </p:sp>
    </p:spTree>
  </p:cSld>
  <p:clrMapOvr>
    <a:masterClrMapping xmlns:a="http://schemas.openxmlformats.org/drawingml/2006/main"/>
  </p:clrMapOvr>
</p:sld>
</file>