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62c631f42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02a4eac224382"/>
  </p:sldMasterIdLst>
  <p:sldIdLst>
    <p:sldId xmlns:r="http://schemas.openxmlformats.org/officeDocument/2006/relationships" id="256" r:id="R6a1dce44d9364197"/>
    <p:sldId xmlns:r="http://schemas.openxmlformats.org/officeDocument/2006/relationships" id="257" r:id="R77e2adb213e84039"/>
    <p:sldId xmlns:r="http://schemas.openxmlformats.org/officeDocument/2006/relationships" id="258" r:id="R9d543051d3b44db1"/>
    <p:sldId xmlns:r="http://schemas.openxmlformats.org/officeDocument/2006/relationships" id="259" r:id="Rb26be4213b7542c3"/>
    <p:sldId xmlns:r="http://schemas.openxmlformats.org/officeDocument/2006/relationships" id="260" r:id="R42198f672c394589"/>
    <p:sldId xmlns:r="http://schemas.openxmlformats.org/officeDocument/2006/relationships" id="261" r:id="R25684eb7366e474b"/>
    <p:sldId xmlns:r="http://schemas.openxmlformats.org/officeDocument/2006/relationships" id="262" r:id="Rd96ac4a60d80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02a4eac224382" /><Relationship Type="http://schemas.openxmlformats.org/officeDocument/2006/relationships/slide" Target="/ppt/slides/slide1.xml" Id="R6a1dce44d9364197" /><Relationship Type="http://schemas.openxmlformats.org/officeDocument/2006/relationships/slide" Target="/ppt/slides/slide2.xml" Id="R77e2adb213e84039" /><Relationship Type="http://schemas.openxmlformats.org/officeDocument/2006/relationships/slide" Target="/ppt/slides/slide3.xml" Id="R9d543051d3b44db1" /><Relationship Type="http://schemas.openxmlformats.org/officeDocument/2006/relationships/slide" Target="/ppt/slides/slide4.xml" Id="Rb26be4213b7542c3" /><Relationship Type="http://schemas.openxmlformats.org/officeDocument/2006/relationships/slide" Target="/ppt/slides/slide5.xml" Id="R42198f672c394589" /><Relationship Type="http://schemas.openxmlformats.org/officeDocument/2006/relationships/slide" Target="/ppt/slides/slide6.xml" Id="R25684eb7366e474b" /><Relationship Type="http://schemas.openxmlformats.org/officeDocument/2006/relationships/slide" Target="/ppt/slides/slide7.xml" Id="Rd96ac4a60d80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f015756a0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7484278f74b7e" /><Relationship Type="http://schemas.openxmlformats.org/officeDocument/2006/relationships/theme" Target="/ppt/slideMasters/theme/theme1.xml" Id="R62981ddd4eab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7484278f7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2a3a020f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8d0e30f49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9ae811f05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d6e0b604d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b1544b1d0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a8b20ca4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9223ea08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robert@krokengen.no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919 911 247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