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9ae3b8aa9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05f40b281488b"/>
  </p:sldMasterIdLst>
  <p:sldIdLst>
    <p:sldId xmlns:r="http://schemas.openxmlformats.org/officeDocument/2006/relationships" id="256" r:id="R974a7179ecdf4824"/>
    <p:sldId xmlns:r="http://schemas.openxmlformats.org/officeDocument/2006/relationships" id="257" r:id="Re9d56b2baf194aa8"/>
    <p:sldId xmlns:r="http://schemas.openxmlformats.org/officeDocument/2006/relationships" id="258" r:id="Ra70b5e0b16194471"/>
    <p:sldId xmlns:r="http://schemas.openxmlformats.org/officeDocument/2006/relationships" id="259" r:id="R2896cadcbce14206"/>
    <p:sldId xmlns:r="http://schemas.openxmlformats.org/officeDocument/2006/relationships" id="260" r:id="Rcd7b8a8d121a490f"/>
    <p:sldId xmlns:r="http://schemas.openxmlformats.org/officeDocument/2006/relationships" id="261" r:id="Rc89353b579fa4f47"/>
    <p:sldId xmlns:r="http://schemas.openxmlformats.org/officeDocument/2006/relationships" id="262" r:id="R07c52eacf784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05f40b281488b" /><Relationship Type="http://schemas.openxmlformats.org/officeDocument/2006/relationships/slide" Target="/ppt/slides/slide1.xml" Id="R974a7179ecdf4824" /><Relationship Type="http://schemas.openxmlformats.org/officeDocument/2006/relationships/slide" Target="/ppt/slides/slide2.xml" Id="Re9d56b2baf194aa8" /><Relationship Type="http://schemas.openxmlformats.org/officeDocument/2006/relationships/slide" Target="/ppt/slides/slide3.xml" Id="Ra70b5e0b16194471" /><Relationship Type="http://schemas.openxmlformats.org/officeDocument/2006/relationships/slide" Target="/ppt/slides/slide4.xml" Id="R2896cadcbce14206" /><Relationship Type="http://schemas.openxmlformats.org/officeDocument/2006/relationships/slide" Target="/ppt/slides/slide5.xml" Id="Rcd7b8a8d121a490f" /><Relationship Type="http://schemas.openxmlformats.org/officeDocument/2006/relationships/slide" Target="/ppt/slides/slide6.xml" Id="Rc89353b579fa4f47" /><Relationship Type="http://schemas.openxmlformats.org/officeDocument/2006/relationships/slide" Target="/ppt/slides/slide7.xml" Id="R07c52eacf784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dab5084eb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11c3b07284e1f" /><Relationship Type="http://schemas.openxmlformats.org/officeDocument/2006/relationships/theme" Target="/ppt/slideMasters/theme/theme1.xml" Id="R13a2819870ce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11c3b0728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76ab41d21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9f1a19a644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dd07aa8d644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d396fb1e1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33c603cbd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30af6258744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f6742c5d94c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10 473 834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10 629 937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ANDOR MAGNUS KLEVEN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919 917 970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 AS</a:t>
            </a:r>
          </a:p>
        </p:txBody>
      </p:sp>
    </p:spTree>
  </p:cSld>
  <p:clrMapOvr>
    <a:masterClrMapping xmlns:a="http://schemas.openxmlformats.org/drawingml/2006/main"/>
  </p:clrMapOvr>
</p:sld>
</file>