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e4fb2693584f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18e61e112141a1"/>
  </p:sldMasterIdLst>
  <p:sldIdLst>
    <p:sldId xmlns:r="http://schemas.openxmlformats.org/officeDocument/2006/relationships" id="256" r:id="R406cafa6715d4cd3"/>
    <p:sldId xmlns:r="http://schemas.openxmlformats.org/officeDocument/2006/relationships" id="257" r:id="Rb60dfed45bbb410b"/>
    <p:sldId xmlns:r="http://schemas.openxmlformats.org/officeDocument/2006/relationships" id="258" r:id="Rf0dbe5f3b2834c3c"/>
    <p:sldId xmlns:r="http://schemas.openxmlformats.org/officeDocument/2006/relationships" id="259" r:id="Rf16a8ced55ae4edf"/>
    <p:sldId xmlns:r="http://schemas.openxmlformats.org/officeDocument/2006/relationships" id="260" r:id="R0d87ceb22be5490f"/>
    <p:sldId xmlns:r="http://schemas.openxmlformats.org/officeDocument/2006/relationships" id="261" r:id="R81b4d6c895064f23"/>
    <p:sldId xmlns:r="http://schemas.openxmlformats.org/officeDocument/2006/relationships" id="262" r:id="Rdb11e485f3fd41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18e61e112141a1" /><Relationship Type="http://schemas.openxmlformats.org/officeDocument/2006/relationships/slide" Target="/ppt/slides/slide1.xml" Id="R406cafa6715d4cd3" /><Relationship Type="http://schemas.openxmlformats.org/officeDocument/2006/relationships/slide" Target="/ppt/slides/slide2.xml" Id="Rb60dfed45bbb410b" /><Relationship Type="http://schemas.openxmlformats.org/officeDocument/2006/relationships/slide" Target="/ppt/slides/slide3.xml" Id="Rf0dbe5f3b2834c3c" /><Relationship Type="http://schemas.openxmlformats.org/officeDocument/2006/relationships/slide" Target="/ppt/slides/slide4.xml" Id="Rf16a8ced55ae4edf" /><Relationship Type="http://schemas.openxmlformats.org/officeDocument/2006/relationships/slide" Target="/ppt/slides/slide5.xml" Id="R0d87ceb22be5490f" /><Relationship Type="http://schemas.openxmlformats.org/officeDocument/2006/relationships/slide" Target="/ppt/slides/slide6.xml" Id="R81b4d6c895064f23" /><Relationship Type="http://schemas.openxmlformats.org/officeDocument/2006/relationships/slide" Target="/ppt/slides/slide7.xml" Id="Rdb11e485f3fd41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d1ae1bf95c48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7ac1ad6294923" /><Relationship Type="http://schemas.openxmlformats.org/officeDocument/2006/relationships/theme" Target="/ppt/slideMasters/theme/theme1.xml" Id="R5439f47c96394c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47ac1ad62949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c7ddccfcb47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2916b260b14b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2d373526348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fe11838ab4a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a497b3fcb47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e5f3c5e354f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19780c3ee4b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RPG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RPG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RPG AS ble etablert [år] og holder til i Tynset.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RPG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RPG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RPG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2 651 884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138 979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−282 259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−401 415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5 464 782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RPG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PAULIUS KEKYS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REDA KEKYS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RPG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2500 Tynset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919 919 639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RPG AS</a:t>
            </a:r>
          </a:p>
        </p:txBody>
      </p:sp>
    </p:spTree>
  </p:cSld>
  <p:clrMapOvr>
    <a:masterClrMapping xmlns:a="http://schemas.openxmlformats.org/drawingml/2006/main"/>
  </p:clrMapOvr>
</p:sld>
</file>