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68e394f22d4b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dd021eb3474979"/>
  </p:sldMasterIdLst>
  <p:sldIdLst>
    <p:sldId xmlns:r="http://schemas.openxmlformats.org/officeDocument/2006/relationships" id="256" r:id="Rd639e82459e44729"/>
    <p:sldId xmlns:r="http://schemas.openxmlformats.org/officeDocument/2006/relationships" id="257" r:id="R7a21b5104e924968"/>
    <p:sldId xmlns:r="http://schemas.openxmlformats.org/officeDocument/2006/relationships" id="258" r:id="R8a88bd43104e4c1f"/>
    <p:sldId xmlns:r="http://schemas.openxmlformats.org/officeDocument/2006/relationships" id="259" r:id="Rc4e40efbb31644a7"/>
    <p:sldId xmlns:r="http://schemas.openxmlformats.org/officeDocument/2006/relationships" id="260" r:id="R18eb231cadc848bc"/>
    <p:sldId xmlns:r="http://schemas.openxmlformats.org/officeDocument/2006/relationships" id="261" r:id="Ra08bc91b3a4b4d42"/>
    <p:sldId xmlns:r="http://schemas.openxmlformats.org/officeDocument/2006/relationships" id="262" r:id="R41e82c8f19fe4b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d021eb3474979" /><Relationship Type="http://schemas.openxmlformats.org/officeDocument/2006/relationships/slide" Target="/ppt/slides/slide1.xml" Id="Rd639e82459e44729" /><Relationship Type="http://schemas.openxmlformats.org/officeDocument/2006/relationships/slide" Target="/ppt/slides/slide2.xml" Id="R7a21b5104e924968" /><Relationship Type="http://schemas.openxmlformats.org/officeDocument/2006/relationships/slide" Target="/ppt/slides/slide3.xml" Id="R8a88bd43104e4c1f" /><Relationship Type="http://schemas.openxmlformats.org/officeDocument/2006/relationships/slide" Target="/ppt/slides/slide4.xml" Id="Rc4e40efbb31644a7" /><Relationship Type="http://schemas.openxmlformats.org/officeDocument/2006/relationships/slide" Target="/ppt/slides/slide5.xml" Id="R18eb231cadc848bc" /><Relationship Type="http://schemas.openxmlformats.org/officeDocument/2006/relationships/slide" Target="/ppt/slides/slide6.xml" Id="Ra08bc91b3a4b4d42" /><Relationship Type="http://schemas.openxmlformats.org/officeDocument/2006/relationships/slide" Target="/ppt/slides/slide7.xml" Id="R41e82c8f19fe4b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347dbaee564f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ee54bb1b349c9" /><Relationship Type="http://schemas.openxmlformats.org/officeDocument/2006/relationships/theme" Target="/ppt/slideMasters/theme/theme1.xml" Id="Rcb5ff5f3b7a84e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5ee54bb1b349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a2caae36141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b656956f845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40be31fa04f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3a11af5384c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5a786146a41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ad930636248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9be87260841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 VINDUER OG AT BYGGPROSJEKT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 VINDUER OG AT BYGGPROSJEKT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 VINDUER OG AT BYGGPROSJEKT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 VINDUER OG AT BYGGPROSJEKT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 VINDUER OG AT BYGGPROSJEKT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 VINDUER OG AT BYGGPROSJEKT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1 979 585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−265 605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−241 007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−563 521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821 765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 VINDUER OG AT BYGGPROSJEKT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EGIL BRANDSRØD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 VINDUER OG AT BYGGPROSJEKT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Enebakkvei 43C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919 925 949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 VINDUER OG AT BYGGPROSJEKT AS</a:t>
            </a:r>
          </a:p>
        </p:txBody>
      </p:sp>
    </p:spTree>
  </p:cSld>
  <p:clrMapOvr>
    <a:masterClrMapping xmlns:a="http://schemas.openxmlformats.org/drawingml/2006/main"/>
  </p:clrMapOvr>
</p:sld>
</file>