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845c2ee0ce43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bdbecd32d54c4e"/>
  </p:sldMasterIdLst>
  <p:sldIdLst>
    <p:sldId xmlns:r="http://schemas.openxmlformats.org/officeDocument/2006/relationships" id="256" r:id="Reec94ca62a394160"/>
    <p:sldId xmlns:r="http://schemas.openxmlformats.org/officeDocument/2006/relationships" id="257" r:id="Ra6cc2383bb8a4e63"/>
    <p:sldId xmlns:r="http://schemas.openxmlformats.org/officeDocument/2006/relationships" id="258" r:id="R51b19fefb01b49e1"/>
    <p:sldId xmlns:r="http://schemas.openxmlformats.org/officeDocument/2006/relationships" id="259" r:id="R921c8e3597bb406b"/>
    <p:sldId xmlns:r="http://schemas.openxmlformats.org/officeDocument/2006/relationships" id="260" r:id="R6f42a0e65f0e400f"/>
    <p:sldId xmlns:r="http://schemas.openxmlformats.org/officeDocument/2006/relationships" id="261" r:id="Rbe4b81da62a140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bdbecd32d54c4e" /><Relationship Type="http://schemas.openxmlformats.org/officeDocument/2006/relationships/slide" Target="/ppt/slides/slide1.xml" Id="Reec94ca62a394160" /><Relationship Type="http://schemas.openxmlformats.org/officeDocument/2006/relationships/slide" Target="/ppt/slides/slide2.xml" Id="Ra6cc2383bb8a4e63" /><Relationship Type="http://schemas.openxmlformats.org/officeDocument/2006/relationships/slide" Target="/ppt/slides/slide3.xml" Id="R51b19fefb01b49e1" /><Relationship Type="http://schemas.openxmlformats.org/officeDocument/2006/relationships/slide" Target="/ppt/slides/slide4.xml" Id="R921c8e3597bb406b" /><Relationship Type="http://schemas.openxmlformats.org/officeDocument/2006/relationships/slide" Target="/ppt/slides/slide5.xml" Id="R6f42a0e65f0e400f" /><Relationship Type="http://schemas.openxmlformats.org/officeDocument/2006/relationships/slide" Target="/ppt/slides/slide6.xml" Id="Rbe4b81da62a140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c42e75594541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a92a48cf8841d4" /><Relationship Type="http://schemas.openxmlformats.org/officeDocument/2006/relationships/theme" Target="/ppt/slideMasters/theme/theme1.xml" Id="R83a1bed7deab494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da92a48cf88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8e404820343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518c0558f431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20489e50f430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aab026714945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382f4f1c9f43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21cac42d434e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NORMANN GRØNDAHL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NORMANN GRØNDAHL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NORMANN GRØNDAHL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NORMANN GRØNDAHL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NORMANN GRØNDAHL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NORMANN GRØNDAHL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GRØNDAHL NORMANN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NORMANN GRØNDAHL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919 929 413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NORMANN GRØNDAHL AS</a:t>
            </a:r>
          </a:p>
        </p:txBody>
      </p:sp>
    </p:spTree>
  </p:cSld>
  <p:clrMapOvr>
    <a:masterClrMapping xmlns:a="http://schemas.openxmlformats.org/drawingml/2006/main"/>
  </p:clrMapOvr>
</p:sld>
</file>