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c38d3d63c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9d484322846bb"/>
  </p:sldMasterIdLst>
  <p:sldIdLst>
    <p:sldId xmlns:r="http://schemas.openxmlformats.org/officeDocument/2006/relationships" id="256" r:id="Rbb6cdc8169f7493c"/>
    <p:sldId xmlns:r="http://schemas.openxmlformats.org/officeDocument/2006/relationships" id="257" r:id="R8cb8eaaa7a2147c2"/>
    <p:sldId xmlns:r="http://schemas.openxmlformats.org/officeDocument/2006/relationships" id="258" r:id="R42e13a0ca8a4461a"/>
    <p:sldId xmlns:r="http://schemas.openxmlformats.org/officeDocument/2006/relationships" id="259" r:id="Rd14b0768be6843e8"/>
    <p:sldId xmlns:r="http://schemas.openxmlformats.org/officeDocument/2006/relationships" id="260" r:id="R4c7aed7d5fac415d"/>
    <p:sldId xmlns:r="http://schemas.openxmlformats.org/officeDocument/2006/relationships" id="261" r:id="Rb9592160b4944e11"/>
    <p:sldId xmlns:r="http://schemas.openxmlformats.org/officeDocument/2006/relationships" id="262" r:id="R0116bac2cc10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9d484322846bb" /><Relationship Type="http://schemas.openxmlformats.org/officeDocument/2006/relationships/slide" Target="/ppt/slides/slide1.xml" Id="Rbb6cdc8169f7493c" /><Relationship Type="http://schemas.openxmlformats.org/officeDocument/2006/relationships/slide" Target="/ppt/slides/slide2.xml" Id="R8cb8eaaa7a2147c2" /><Relationship Type="http://schemas.openxmlformats.org/officeDocument/2006/relationships/slide" Target="/ppt/slides/slide3.xml" Id="R42e13a0ca8a4461a" /><Relationship Type="http://schemas.openxmlformats.org/officeDocument/2006/relationships/slide" Target="/ppt/slides/slide4.xml" Id="Rd14b0768be6843e8" /><Relationship Type="http://schemas.openxmlformats.org/officeDocument/2006/relationships/slide" Target="/ppt/slides/slide5.xml" Id="R4c7aed7d5fac415d" /><Relationship Type="http://schemas.openxmlformats.org/officeDocument/2006/relationships/slide" Target="/ppt/slides/slide6.xml" Id="Rb9592160b4944e11" /><Relationship Type="http://schemas.openxmlformats.org/officeDocument/2006/relationships/slide" Target="/ppt/slides/slide7.xml" Id="R0116bac2cc10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be3f2c3c4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8634bc5e4774" /><Relationship Type="http://schemas.openxmlformats.org/officeDocument/2006/relationships/theme" Target="/ppt/slideMasters/theme/theme1.xml" Id="Rd3c095d3264b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d8634bc5e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45c43837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e6daad26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b6926fba4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cf9c541146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1f48c4111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975cb7e8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3af5be70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21 978 128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jpj@arkwright.no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SNAPPER AS</a:t>
            </a:r>
          </a:p>
        </p:txBody>
      </p:sp>
    </p:spTree>
  </p:cSld>
  <p:clrMapOvr>
    <a:masterClrMapping xmlns:a="http://schemas.openxmlformats.org/drawingml/2006/main"/>
  </p:clrMapOvr>
</p:sld>
</file>