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d21e26fd5843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02aa4d444641b9"/>
  </p:sldMasterIdLst>
  <p:sldIdLst>
    <p:sldId xmlns:r="http://schemas.openxmlformats.org/officeDocument/2006/relationships" id="256" r:id="R33203f3cec9340df"/>
    <p:sldId xmlns:r="http://schemas.openxmlformats.org/officeDocument/2006/relationships" id="257" r:id="R425328adb1e8452b"/>
    <p:sldId xmlns:r="http://schemas.openxmlformats.org/officeDocument/2006/relationships" id="258" r:id="R828f63eb88a24b75"/>
    <p:sldId xmlns:r="http://schemas.openxmlformats.org/officeDocument/2006/relationships" id="259" r:id="R41684f477bb340a1"/>
    <p:sldId xmlns:r="http://schemas.openxmlformats.org/officeDocument/2006/relationships" id="260" r:id="R230c2f4bef6748e8"/>
    <p:sldId xmlns:r="http://schemas.openxmlformats.org/officeDocument/2006/relationships" id="261" r:id="Re983138b0b29413f"/>
    <p:sldId xmlns:r="http://schemas.openxmlformats.org/officeDocument/2006/relationships" id="262" r:id="R67d0ae458eae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2aa4d444641b9" /><Relationship Type="http://schemas.openxmlformats.org/officeDocument/2006/relationships/slide" Target="/ppt/slides/slide1.xml" Id="R33203f3cec9340df" /><Relationship Type="http://schemas.openxmlformats.org/officeDocument/2006/relationships/slide" Target="/ppt/slides/slide2.xml" Id="R425328adb1e8452b" /><Relationship Type="http://schemas.openxmlformats.org/officeDocument/2006/relationships/slide" Target="/ppt/slides/slide3.xml" Id="R828f63eb88a24b75" /><Relationship Type="http://schemas.openxmlformats.org/officeDocument/2006/relationships/slide" Target="/ppt/slides/slide4.xml" Id="R41684f477bb340a1" /><Relationship Type="http://schemas.openxmlformats.org/officeDocument/2006/relationships/slide" Target="/ppt/slides/slide5.xml" Id="R230c2f4bef6748e8" /><Relationship Type="http://schemas.openxmlformats.org/officeDocument/2006/relationships/slide" Target="/ppt/slides/slide6.xml" Id="Re983138b0b29413f" /><Relationship Type="http://schemas.openxmlformats.org/officeDocument/2006/relationships/slide" Target="/ppt/slides/slide7.xml" Id="R67d0ae458eae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349a9a9a2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fa766e07f4032" /><Relationship Type="http://schemas.openxmlformats.org/officeDocument/2006/relationships/theme" Target="/ppt/slideMasters/theme/theme1.xml" Id="R1aa05dfeafd043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5fa766e07f40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6840bc9b04e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23ddd78b94c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b3b1c88b34f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d1b1ade334b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32585c1dd4c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3e4e3abe14a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0765611c2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 AS ble etablert [år] og holder til i Tingvatn.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9 937 647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VERDAL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Verdal, Helleveien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4595 Tingvatn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919 936 002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 AS</a:t>
            </a:r>
          </a:p>
        </p:txBody>
      </p:sp>
    </p:spTree>
  </p:cSld>
  <p:clrMapOvr>
    <a:masterClrMapping xmlns:a="http://schemas.openxmlformats.org/drawingml/2006/main"/>
  </p:clrMapOvr>
</p:sld>
</file>