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1a3e92178dc436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8af30302a3e4846"/>
  </p:sldMasterIdLst>
  <p:sldIdLst>
    <p:sldId xmlns:r="http://schemas.openxmlformats.org/officeDocument/2006/relationships" id="256" r:id="R07760d420d544659"/>
    <p:sldId xmlns:r="http://schemas.openxmlformats.org/officeDocument/2006/relationships" id="257" r:id="R3738301b3a074222"/>
    <p:sldId xmlns:r="http://schemas.openxmlformats.org/officeDocument/2006/relationships" id="258" r:id="Ra3a150489efc44a8"/>
    <p:sldId xmlns:r="http://schemas.openxmlformats.org/officeDocument/2006/relationships" id="259" r:id="Rdb660d7bb47d47ec"/>
    <p:sldId xmlns:r="http://schemas.openxmlformats.org/officeDocument/2006/relationships" id="260" r:id="R077916a3273d4695"/>
    <p:sldId xmlns:r="http://schemas.openxmlformats.org/officeDocument/2006/relationships" id="261" r:id="R94a0c671201d4a9f"/>
    <p:sldId xmlns:r="http://schemas.openxmlformats.org/officeDocument/2006/relationships" id="262" r:id="R3a64b36f77644bd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8af30302a3e4846" /><Relationship Type="http://schemas.openxmlformats.org/officeDocument/2006/relationships/slide" Target="/ppt/slides/slide1.xml" Id="R07760d420d544659" /><Relationship Type="http://schemas.openxmlformats.org/officeDocument/2006/relationships/slide" Target="/ppt/slides/slide2.xml" Id="R3738301b3a074222" /><Relationship Type="http://schemas.openxmlformats.org/officeDocument/2006/relationships/slide" Target="/ppt/slides/slide3.xml" Id="Ra3a150489efc44a8" /><Relationship Type="http://schemas.openxmlformats.org/officeDocument/2006/relationships/slide" Target="/ppt/slides/slide4.xml" Id="Rdb660d7bb47d47ec" /><Relationship Type="http://schemas.openxmlformats.org/officeDocument/2006/relationships/slide" Target="/ppt/slides/slide5.xml" Id="R077916a3273d4695" /><Relationship Type="http://schemas.openxmlformats.org/officeDocument/2006/relationships/slide" Target="/ppt/slides/slide6.xml" Id="R94a0c671201d4a9f" /><Relationship Type="http://schemas.openxmlformats.org/officeDocument/2006/relationships/slide" Target="/ppt/slides/slide7.xml" Id="R3a64b36f77644bd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4df6509a3d459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a5b83999534ce8" /><Relationship Type="http://schemas.openxmlformats.org/officeDocument/2006/relationships/theme" Target="/ppt/slideMasters/theme/theme1.xml" Id="Rd21b88ffb9444d0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0a5b83999534ce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5827f3253c4e8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3081b05afc4ba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d74a6e41ef4dc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fb680a7856482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3e5d6a88e24a1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00caecefff474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cfcfa15b6f453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NOBEL INDUSTRI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NOBEL INDUSTRI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NOBEL INDUSTRI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NOBEL INDUSTRI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NOBEL INDUSTRI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NOBEL INDUSTRI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−1 174 529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−501 388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18 227 733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19 418 776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NOBEL INDUSTRI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BJØRNSTAD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NOBEL INDUSTRI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Haakon VIIs gate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919 936 614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NOBEL INDUSTRI AS</a:t>
            </a:r>
          </a:p>
        </p:txBody>
      </p:sp>
    </p:spTree>
  </p:cSld>
  <p:clrMapOvr>
    <a:masterClrMapping xmlns:a="http://schemas.openxmlformats.org/drawingml/2006/main"/>
  </p:clrMapOvr>
</p:sld>
</file>