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e42035d1c47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9f8aa3e4f4680"/>
  </p:sldMasterIdLst>
  <p:sldIdLst>
    <p:sldId xmlns:r="http://schemas.openxmlformats.org/officeDocument/2006/relationships" id="256" r:id="Rfe10d617325a441f"/>
    <p:sldId xmlns:r="http://schemas.openxmlformats.org/officeDocument/2006/relationships" id="257" r:id="Rb3a7954cf0cb410e"/>
    <p:sldId xmlns:r="http://schemas.openxmlformats.org/officeDocument/2006/relationships" id="258" r:id="R33db17d8834e47ae"/>
    <p:sldId xmlns:r="http://schemas.openxmlformats.org/officeDocument/2006/relationships" id="259" r:id="Rcc1b648b442c4737"/>
    <p:sldId xmlns:r="http://schemas.openxmlformats.org/officeDocument/2006/relationships" id="260" r:id="R1020cf9fbf084a8a"/>
    <p:sldId xmlns:r="http://schemas.openxmlformats.org/officeDocument/2006/relationships" id="261" r:id="Rb26ce801ab3e4834"/>
    <p:sldId xmlns:r="http://schemas.openxmlformats.org/officeDocument/2006/relationships" id="262" r:id="Ra4f4963180bc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9f8aa3e4f4680" /><Relationship Type="http://schemas.openxmlformats.org/officeDocument/2006/relationships/slide" Target="/ppt/slides/slide1.xml" Id="Rfe10d617325a441f" /><Relationship Type="http://schemas.openxmlformats.org/officeDocument/2006/relationships/slide" Target="/ppt/slides/slide2.xml" Id="Rb3a7954cf0cb410e" /><Relationship Type="http://schemas.openxmlformats.org/officeDocument/2006/relationships/slide" Target="/ppt/slides/slide3.xml" Id="R33db17d8834e47ae" /><Relationship Type="http://schemas.openxmlformats.org/officeDocument/2006/relationships/slide" Target="/ppt/slides/slide4.xml" Id="Rcc1b648b442c4737" /><Relationship Type="http://schemas.openxmlformats.org/officeDocument/2006/relationships/slide" Target="/ppt/slides/slide5.xml" Id="R1020cf9fbf084a8a" /><Relationship Type="http://schemas.openxmlformats.org/officeDocument/2006/relationships/slide" Target="/ppt/slides/slide6.xml" Id="Rb26ce801ab3e4834" /><Relationship Type="http://schemas.openxmlformats.org/officeDocument/2006/relationships/slide" Target="/ppt/slides/slide7.xml" Id="Ra4f4963180bc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2063ec17a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1a79701e44cd1" /><Relationship Type="http://schemas.openxmlformats.org/officeDocument/2006/relationships/theme" Target="/ppt/slideMasters/theme/theme1.xml" Id="Rd85de609629a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1a79701e4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2be943c52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7c95b2c2c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8003c89b1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d1ac1eefc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3a5cc561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eb8605ff43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5eb4622d5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ZENGUE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ZENGUE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EVA MARTINSEN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KIM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ZENGUE AS</a:t>
            </a:r>
          </a:p>
        </p:txBody>
      </p:sp>
    </p:spTree>
  </p:cSld>
  <p:clrMapOvr>
    <a:masterClrMapping xmlns:a="http://schemas.openxmlformats.org/drawingml/2006/main"/>
  </p:clrMapOvr>
</p:sld>
</file>