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79daaa6c4649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2856aec868416f"/>
  </p:sldMasterIdLst>
  <p:sldIdLst>
    <p:sldId xmlns:r="http://schemas.openxmlformats.org/officeDocument/2006/relationships" id="256" r:id="R232c37336daa4220"/>
    <p:sldId xmlns:r="http://schemas.openxmlformats.org/officeDocument/2006/relationships" id="257" r:id="R91a9e6bb03ba4d92"/>
    <p:sldId xmlns:r="http://schemas.openxmlformats.org/officeDocument/2006/relationships" id="258" r:id="R988a7084fcb843e4"/>
    <p:sldId xmlns:r="http://schemas.openxmlformats.org/officeDocument/2006/relationships" id="259" r:id="R14a4e79d5bc948f5"/>
    <p:sldId xmlns:r="http://schemas.openxmlformats.org/officeDocument/2006/relationships" id="260" r:id="Rcb73113b7b484db2"/>
    <p:sldId xmlns:r="http://schemas.openxmlformats.org/officeDocument/2006/relationships" id="261" r:id="R5484d81df3b647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856aec868416f" /><Relationship Type="http://schemas.openxmlformats.org/officeDocument/2006/relationships/slide" Target="/ppt/slides/slide1.xml" Id="R232c37336daa4220" /><Relationship Type="http://schemas.openxmlformats.org/officeDocument/2006/relationships/slide" Target="/ppt/slides/slide2.xml" Id="R91a9e6bb03ba4d92" /><Relationship Type="http://schemas.openxmlformats.org/officeDocument/2006/relationships/slide" Target="/ppt/slides/slide3.xml" Id="R988a7084fcb843e4" /><Relationship Type="http://schemas.openxmlformats.org/officeDocument/2006/relationships/slide" Target="/ppt/slides/slide4.xml" Id="R14a4e79d5bc948f5" /><Relationship Type="http://schemas.openxmlformats.org/officeDocument/2006/relationships/slide" Target="/ppt/slides/slide5.xml" Id="Rcb73113b7b484db2" /><Relationship Type="http://schemas.openxmlformats.org/officeDocument/2006/relationships/slide" Target="/ppt/slides/slide6.xml" Id="R5484d81df3b647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96f5116de48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ab2609e254d78" /><Relationship Type="http://schemas.openxmlformats.org/officeDocument/2006/relationships/theme" Target="/ppt/slideMasters/theme/theme1.xml" Id="Rf83846a4e34344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fab2609e25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c15ebd05b4d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8514004a642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676401886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c80d527374e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4bd7bd3f34f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055a9a4c047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Spelhaugen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5147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919 948 310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