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b43e4eeaf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5a2e3c03747b6"/>
  </p:sldMasterIdLst>
  <p:sldIdLst>
    <p:sldId xmlns:r="http://schemas.openxmlformats.org/officeDocument/2006/relationships" id="256" r:id="Ra18eec203cd54d68"/>
    <p:sldId xmlns:r="http://schemas.openxmlformats.org/officeDocument/2006/relationships" id="257" r:id="Ree9ccbc4f9c54a18"/>
    <p:sldId xmlns:r="http://schemas.openxmlformats.org/officeDocument/2006/relationships" id="258" r:id="R886c354f1f294867"/>
    <p:sldId xmlns:r="http://schemas.openxmlformats.org/officeDocument/2006/relationships" id="259" r:id="R9a5aa1f665464e96"/>
    <p:sldId xmlns:r="http://schemas.openxmlformats.org/officeDocument/2006/relationships" id="260" r:id="R7640c1a6fb2e4e67"/>
    <p:sldId xmlns:r="http://schemas.openxmlformats.org/officeDocument/2006/relationships" id="261" r:id="Rce1008c8c5b5432a"/>
    <p:sldId xmlns:r="http://schemas.openxmlformats.org/officeDocument/2006/relationships" id="262" r:id="R863f6582be73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5a2e3c03747b6" /><Relationship Type="http://schemas.openxmlformats.org/officeDocument/2006/relationships/slide" Target="/ppt/slides/slide1.xml" Id="Ra18eec203cd54d68" /><Relationship Type="http://schemas.openxmlformats.org/officeDocument/2006/relationships/slide" Target="/ppt/slides/slide2.xml" Id="Ree9ccbc4f9c54a18" /><Relationship Type="http://schemas.openxmlformats.org/officeDocument/2006/relationships/slide" Target="/ppt/slides/slide3.xml" Id="R886c354f1f294867" /><Relationship Type="http://schemas.openxmlformats.org/officeDocument/2006/relationships/slide" Target="/ppt/slides/slide4.xml" Id="R9a5aa1f665464e96" /><Relationship Type="http://schemas.openxmlformats.org/officeDocument/2006/relationships/slide" Target="/ppt/slides/slide5.xml" Id="R7640c1a6fb2e4e67" /><Relationship Type="http://schemas.openxmlformats.org/officeDocument/2006/relationships/slide" Target="/ppt/slides/slide6.xml" Id="Rce1008c8c5b5432a" /><Relationship Type="http://schemas.openxmlformats.org/officeDocument/2006/relationships/slide" Target="/ppt/slides/slide7.xml" Id="R863f6582be73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d52228136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34dd97c8b44b2" /><Relationship Type="http://schemas.openxmlformats.org/officeDocument/2006/relationships/theme" Target="/ppt/slideMasters/theme/theme1.xml" Id="R967b8155a907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34dd97c8b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3750b7d4a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66b428891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e6fd0f990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7a1b126c1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eaa5ce3d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2c31bf92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155b76498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NUMBERS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NUMBERS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17 954 791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2 965 029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MUNU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