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a84cb440c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edaf57a7724fa0"/>
  </p:sldMasterIdLst>
  <p:sldIdLst>
    <p:sldId xmlns:r="http://schemas.openxmlformats.org/officeDocument/2006/relationships" id="256" r:id="Ra7768d45149d4195"/>
    <p:sldId xmlns:r="http://schemas.openxmlformats.org/officeDocument/2006/relationships" id="257" r:id="R7767f02bd776469c"/>
    <p:sldId xmlns:r="http://schemas.openxmlformats.org/officeDocument/2006/relationships" id="258" r:id="Rd2d89e347b544446"/>
    <p:sldId xmlns:r="http://schemas.openxmlformats.org/officeDocument/2006/relationships" id="259" r:id="R6a8337f569564f44"/>
    <p:sldId xmlns:r="http://schemas.openxmlformats.org/officeDocument/2006/relationships" id="260" r:id="R9f23c9951ea941f5"/>
    <p:sldId xmlns:r="http://schemas.openxmlformats.org/officeDocument/2006/relationships" id="261" r:id="R1ec8d3830010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daf57a7724fa0" /><Relationship Type="http://schemas.openxmlformats.org/officeDocument/2006/relationships/slide" Target="/ppt/slides/slide1.xml" Id="Ra7768d45149d4195" /><Relationship Type="http://schemas.openxmlformats.org/officeDocument/2006/relationships/slide" Target="/ppt/slides/slide2.xml" Id="R7767f02bd776469c" /><Relationship Type="http://schemas.openxmlformats.org/officeDocument/2006/relationships/slide" Target="/ppt/slides/slide3.xml" Id="Rd2d89e347b544446" /><Relationship Type="http://schemas.openxmlformats.org/officeDocument/2006/relationships/slide" Target="/ppt/slides/slide4.xml" Id="R6a8337f569564f44" /><Relationship Type="http://schemas.openxmlformats.org/officeDocument/2006/relationships/slide" Target="/ppt/slides/slide5.xml" Id="R9f23c9951ea941f5" /><Relationship Type="http://schemas.openxmlformats.org/officeDocument/2006/relationships/slide" Target="/ppt/slides/slide6.xml" Id="R1ec8d3830010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99c4145ae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6621bb76f47b9" /><Relationship Type="http://schemas.openxmlformats.org/officeDocument/2006/relationships/theme" Target="/ppt/slideMasters/theme/theme1.xml" Id="Rd41a7274c2514a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36621bb76f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bc778381b45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6954fae043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ea50d4b78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ebcf549c44b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6ee0c3579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3f457d4994a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VILJESTERK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VILJESTERK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VILJESTERK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VILJESTERK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VILJESTERK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VILJESTERK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FRIVOLL ROY ÅGE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GJERDE ÅGE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KIRSEBOM JØRGEN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SUNDSETH HALVAR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VILJESTERK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919 953 039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VILJESTERK AS</a:t>
            </a:r>
          </a:p>
        </p:txBody>
      </p:sp>
    </p:spTree>
  </p:cSld>
  <p:clrMapOvr>
    <a:masterClrMapping xmlns:a="http://schemas.openxmlformats.org/drawingml/2006/main"/>
  </p:clrMapOvr>
</p:sld>
</file>