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480659c2b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3c5e2ad234b6f"/>
  </p:sldMasterIdLst>
  <p:sldIdLst>
    <p:sldId xmlns:r="http://schemas.openxmlformats.org/officeDocument/2006/relationships" id="256" r:id="Rf8878b50700d40bc"/>
    <p:sldId xmlns:r="http://schemas.openxmlformats.org/officeDocument/2006/relationships" id="257" r:id="R0e8ff99658f64d95"/>
    <p:sldId xmlns:r="http://schemas.openxmlformats.org/officeDocument/2006/relationships" id="258" r:id="R9c77e6a210234d27"/>
    <p:sldId xmlns:r="http://schemas.openxmlformats.org/officeDocument/2006/relationships" id="259" r:id="R2d4f2285a5714d69"/>
    <p:sldId xmlns:r="http://schemas.openxmlformats.org/officeDocument/2006/relationships" id="260" r:id="Rab463a9ad1f3497e"/>
    <p:sldId xmlns:r="http://schemas.openxmlformats.org/officeDocument/2006/relationships" id="261" r:id="R95f96ecc95414f52"/>
    <p:sldId xmlns:r="http://schemas.openxmlformats.org/officeDocument/2006/relationships" id="262" r:id="R9e1cece40c61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3c5e2ad234b6f" /><Relationship Type="http://schemas.openxmlformats.org/officeDocument/2006/relationships/slide" Target="/ppt/slides/slide1.xml" Id="Rf8878b50700d40bc" /><Relationship Type="http://schemas.openxmlformats.org/officeDocument/2006/relationships/slide" Target="/ppt/slides/slide2.xml" Id="R0e8ff99658f64d95" /><Relationship Type="http://schemas.openxmlformats.org/officeDocument/2006/relationships/slide" Target="/ppt/slides/slide3.xml" Id="R9c77e6a210234d27" /><Relationship Type="http://schemas.openxmlformats.org/officeDocument/2006/relationships/slide" Target="/ppt/slides/slide4.xml" Id="R2d4f2285a5714d69" /><Relationship Type="http://schemas.openxmlformats.org/officeDocument/2006/relationships/slide" Target="/ppt/slides/slide5.xml" Id="Rab463a9ad1f3497e" /><Relationship Type="http://schemas.openxmlformats.org/officeDocument/2006/relationships/slide" Target="/ppt/slides/slide6.xml" Id="R95f96ecc95414f52" /><Relationship Type="http://schemas.openxmlformats.org/officeDocument/2006/relationships/slide" Target="/ppt/slides/slide7.xml" Id="R9e1cece40c61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c7e97cdf7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d6e45d5be49a8" /><Relationship Type="http://schemas.openxmlformats.org/officeDocument/2006/relationships/theme" Target="/ppt/slideMasters/theme/theme1.xml" Id="Ra384ca21113d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d6e45d5be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588036694f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1d1ae5b9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0333e69a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abf245487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f2ed2d063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480fb3f09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ba2d9288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