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2908833834e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3f7443a4c9440d"/>
  </p:sldMasterIdLst>
  <p:sldIdLst>
    <p:sldId xmlns:r="http://schemas.openxmlformats.org/officeDocument/2006/relationships" id="256" r:id="R992f786831754ea3"/>
    <p:sldId xmlns:r="http://schemas.openxmlformats.org/officeDocument/2006/relationships" id="257" r:id="Rc875ad608577467e"/>
    <p:sldId xmlns:r="http://schemas.openxmlformats.org/officeDocument/2006/relationships" id="258" r:id="R3ce4febe9c544aca"/>
    <p:sldId xmlns:r="http://schemas.openxmlformats.org/officeDocument/2006/relationships" id="259" r:id="R1416a701752d4ea6"/>
    <p:sldId xmlns:r="http://schemas.openxmlformats.org/officeDocument/2006/relationships" id="260" r:id="R347484db07fc4371"/>
    <p:sldId xmlns:r="http://schemas.openxmlformats.org/officeDocument/2006/relationships" id="261" r:id="R9c2a0549a3bf40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f7443a4c9440d" /><Relationship Type="http://schemas.openxmlformats.org/officeDocument/2006/relationships/slide" Target="/ppt/slides/slide1.xml" Id="R992f786831754ea3" /><Relationship Type="http://schemas.openxmlformats.org/officeDocument/2006/relationships/slide" Target="/ppt/slides/slide2.xml" Id="Rc875ad608577467e" /><Relationship Type="http://schemas.openxmlformats.org/officeDocument/2006/relationships/slide" Target="/ppt/slides/slide3.xml" Id="R3ce4febe9c544aca" /><Relationship Type="http://schemas.openxmlformats.org/officeDocument/2006/relationships/slide" Target="/ppt/slides/slide4.xml" Id="R1416a701752d4ea6" /><Relationship Type="http://schemas.openxmlformats.org/officeDocument/2006/relationships/slide" Target="/ppt/slides/slide5.xml" Id="R347484db07fc4371" /><Relationship Type="http://schemas.openxmlformats.org/officeDocument/2006/relationships/slide" Target="/ppt/slides/slide6.xml" Id="R9c2a0549a3bf40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0fe0ba1b944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293e3365048ac" /><Relationship Type="http://schemas.openxmlformats.org/officeDocument/2006/relationships/theme" Target="/ppt/slideMasters/theme/theme1.xml" Id="Rab776c837815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b293e3365048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ac5d5137844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d98957a7148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10c9bb9af43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3ea0004bd43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b520597774e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d0f9e749147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ROSASEAE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ROSASEAE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ROSASEAE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ROSASEAE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ROSASEAE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ROSASEAE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919 966 289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ROSASEAE INVEST AS</a:t>
            </a:r>
          </a:p>
        </p:txBody>
      </p:sp>
    </p:spTree>
  </p:cSld>
  <p:clrMapOvr>
    <a:masterClrMapping xmlns:a="http://schemas.openxmlformats.org/drawingml/2006/main"/>
  </p:clrMapOvr>
</p:sld>
</file>