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7f6eaef1d94d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bde428843344a3"/>
  </p:sldMasterIdLst>
  <p:sldIdLst>
    <p:sldId xmlns:r="http://schemas.openxmlformats.org/officeDocument/2006/relationships" id="256" r:id="R02090cd439ca44d0"/>
    <p:sldId xmlns:r="http://schemas.openxmlformats.org/officeDocument/2006/relationships" id="257" r:id="R1768122773e14493"/>
    <p:sldId xmlns:r="http://schemas.openxmlformats.org/officeDocument/2006/relationships" id="258" r:id="R52957a55ab9844c7"/>
    <p:sldId xmlns:r="http://schemas.openxmlformats.org/officeDocument/2006/relationships" id="259" r:id="Rf4104f25d9f34d9c"/>
    <p:sldId xmlns:r="http://schemas.openxmlformats.org/officeDocument/2006/relationships" id="260" r:id="R3d7599baffb549ef"/>
    <p:sldId xmlns:r="http://schemas.openxmlformats.org/officeDocument/2006/relationships" id="261" r:id="R9f68d38881e24e43"/>
    <p:sldId xmlns:r="http://schemas.openxmlformats.org/officeDocument/2006/relationships" id="262" r:id="R485ddb64ad9849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bde428843344a3" /><Relationship Type="http://schemas.openxmlformats.org/officeDocument/2006/relationships/slide" Target="/ppt/slides/slide1.xml" Id="R02090cd439ca44d0" /><Relationship Type="http://schemas.openxmlformats.org/officeDocument/2006/relationships/slide" Target="/ppt/slides/slide2.xml" Id="R1768122773e14493" /><Relationship Type="http://schemas.openxmlformats.org/officeDocument/2006/relationships/slide" Target="/ppt/slides/slide3.xml" Id="R52957a55ab9844c7" /><Relationship Type="http://schemas.openxmlformats.org/officeDocument/2006/relationships/slide" Target="/ppt/slides/slide4.xml" Id="Rf4104f25d9f34d9c" /><Relationship Type="http://schemas.openxmlformats.org/officeDocument/2006/relationships/slide" Target="/ppt/slides/slide5.xml" Id="R3d7599baffb549ef" /><Relationship Type="http://schemas.openxmlformats.org/officeDocument/2006/relationships/slide" Target="/ppt/slides/slide6.xml" Id="R9f68d38881e24e43" /><Relationship Type="http://schemas.openxmlformats.org/officeDocument/2006/relationships/slide" Target="/ppt/slides/slide7.xml" Id="R485ddb64ad9849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d10821a5bf4e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b4774927fc43f6" /><Relationship Type="http://schemas.openxmlformats.org/officeDocument/2006/relationships/theme" Target="/ppt/slideMasters/theme/theme1.xml" Id="Raf409555ada14f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b4774927fc43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518f505dd848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0337d1ab1c48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3bbb8b68d240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22115a5e8e4b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3202337dfd4a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8ab4edb9ea4d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e8ec87660749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ROSALES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ROSALES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ROSALES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ROSALES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ROSALES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ROSALES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−242 984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−2 530 049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274 154 911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358 655 071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ROSALES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EMILIE ANKER STORDALEN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ANKER STORDALEN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ROSALES INVEST AS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ROSALES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Frederik Stangs gate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919 966 319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ROSALES INVEST AS</a:t>
            </a:r>
          </a:p>
        </p:txBody>
      </p:sp>
    </p:spTree>
  </p:cSld>
  <p:clrMapOvr>
    <a:masterClrMapping xmlns:a="http://schemas.openxmlformats.org/drawingml/2006/main"/>
  </p:clrMapOvr>
</p:sld>
</file>