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d539840def4b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5b6c48135940dd"/>
  </p:sldMasterIdLst>
  <p:sldIdLst>
    <p:sldId xmlns:r="http://schemas.openxmlformats.org/officeDocument/2006/relationships" id="256" r:id="R92ec3d961e774ccc"/>
    <p:sldId xmlns:r="http://schemas.openxmlformats.org/officeDocument/2006/relationships" id="257" r:id="R9e6ad8032ae64994"/>
    <p:sldId xmlns:r="http://schemas.openxmlformats.org/officeDocument/2006/relationships" id="258" r:id="R11641e1c6864426c"/>
    <p:sldId xmlns:r="http://schemas.openxmlformats.org/officeDocument/2006/relationships" id="259" r:id="R06fe3c9c353e42c0"/>
    <p:sldId xmlns:r="http://schemas.openxmlformats.org/officeDocument/2006/relationships" id="260" r:id="R382d839dc5e44d3f"/>
    <p:sldId xmlns:r="http://schemas.openxmlformats.org/officeDocument/2006/relationships" id="261" r:id="R38043ca20f8b4b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5b6c48135940dd" /><Relationship Type="http://schemas.openxmlformats.org/officeDocument/2006/relationships/slide" Target="/ppt/slides/slide1.xml" Id="R92ec3d961e774ccc" /><Relationship Type="http://schemas.openxmlformats.org/officeDocument/2006/relationships/slide" Target="/ppt/slides/slide2.xml" Id="R9e6ad8032ae64994" /><Relationship Type="http://schemas.openxmlformats.org/officeDocument/2006/relationships/slide" Target="/ppt/slides/slide3.xml" Id="R11641e1c6864426c" /><Relationship Type="http://schemas.openxmlformats.org/officeDocument/2006/relationships/slide" Target="/ppt/slides/slide4.xml" Id="R06fe3c9c353e42c0" /><Relationship Type="http://schemas.openxmlformats.org/officeDocument/2006/relationships/slide" Target="/ppt/slides/slide5.xml" Id="R382d839dc5e44d3f" /><Relationship Type="http://schemas.openxmlformats.org/officeDocument/2006/relationships/slide" Target="/ppt/slides/slide6.xml" Id="R38043ca20f8b4b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50d5428e9e40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79007680a4a84" /><Relationship Type="http://schemas.openxmlformats.org/officeDocument/2006/relationships/theme" Target="/ppt/slideMasters/theme/theme1.xml" Id="Rc4d34cd8266041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179007680a4a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6de6b760440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3ac6c772a4f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178f61efa4d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99ce3b16b45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3ae809d5d4b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35b4cdc6f41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ACTIVE PROPERTY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ACTIVE PROPERTY AS ble etablert [år] og holder til i Hølen.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ACTIVE PARTNER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AEJ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Kollen Næringspark, Gamle Hobølvei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1550 Hølen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919 967 390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PROPERTY AS</a:t>
            </a:r>
          </a:p>
        </p:txBody>
      </p:sp>
    </p:spTree>
  </p:cSld>
  <p:clrMapOvr>
    <a:masterClrMapping xmlns:a="http://schemas.openxmlformats.org/drawingml/2006/main"/>
  </p:clrMapOvr>
</p:sld>
</file>