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da87e200a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4363f284284e5c"/>
  </p:sldMasterIdLst>
  <p:sldIdLst>
    <p:sldId xmlns:r="http://schemas.openxmlformats.org/officeDocument/2006/relationships" id="256" r:id="R9f2979e6d0c348c3"/>
    <p:sldId xmlns:r="http://schemas.openxmlformats.org/officeDocument/2006/relationships" id="257" r:id="R4068b2b8db1e47a9"/>
    <p:sldId xmlns:r="http://schemas.openxmlformats.org/officeDocument/2006/relationships" id="258" r:id="Rcc9d676a21c2456e"/>
    <p:sldId xmlns:r="http://schemas.openxmlformats.org/officeDocument/2006/relationships" id="259" r:id="Rf6f033f31e8949cc"/>
    <p:sldId xmlns:r="http://schemas.openxmlformats.org/officeDocument/2006/relationships" id="260" r:id="Rf2ccc34f01774093"/>
    <p:sldId xmlns:r="http://schemas.openxmlformats.org/officeDocument/2006/relationships" id="261" r:id="R466b5ead8c43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363f284284e5c" /><Relationship Type="http://schemas.openxmlformats.org/officeDocument/2006/relationships/slide" Target="/ppt/slides/slide1.xml" Id="R9f2979e6d0c348c3" /><Relationship Type="http://schemas.openxmlformats.org/officeDocument/2006/relationships/slide" Target="/ppt/slides/slide2.xml" Id="R4068b2b8db1e47a9" /><Relationship Type="http://schemas.openxmlformats.org/officeDocument/2006/relationships/slide" Target="/ppt/slides/slide3.xml" Id="Rcc9d676a21c2456e" /><Relationship Type="http://schemas.openxmlformats.org/officeDocument/2006/relationships/slide" Target="/ppt/slides/slide4.xml" Id="Rf6f033f31e8949cc" /><Relationship Type="http://schemas.openxmlformats.org/officeDocument/2006/relationships/slide" Target="/ppt/slides/slide5.xml" Id="Rf2ccc34f01774093" /><Relationship Type="http://schemas.openxmlformats.org/officeDocument/2006/relationships/slide" Target="/ppt/slides/slide6.xml" Id="R466b5ead8c43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4a9c76ee440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a0226b30243f9" /><Relationship Type="http://schemas.openxmlformats.org/officeDocument/2006/relationships/theme" Target="/ppt/slideMasters/theme/theme1.xml" Id="R70409073536c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a0226b302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64c15cdf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fc85b3e81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d795a1f8049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69c1a4a7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3e40cf0e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4a58b424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 TRETOPPHYTTER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 TRETOPPHYTTER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LILLEHAGEN MOWINCKEL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ROSTAD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Gjesåsveg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919 968 087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 TRETOPPHYTTER AS</a:t>
            </a:r>
          </a:p>
        </p:txBody>
      </p:sp>
    </p:spTree>
  </p:cSld>
  <p:clrMapOvr>
    <a:masterClrMapping xmlns:a="http://schemas.openxmlformats.org/drawingml/2006/main"/>
  </p:clrMapOvr>
</p:sld>
</file>