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3383a29aa4f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80c6119dc84074"/>
  </p:sldMasterIdLst>
  <p:sldIdLst>
    <p:sldId xmlns:r="http://schemas.openxmlformats.org/officeDocument/2006/relationships" id="256" r:id="R3dee2209db194980"/>
    <p:sldId xmlns:r="http://schemas.openxmlformats.org/officeDocument/2006/relationships" id="257" r:id="R868bec98a04f463b"/>
    <p:sldId xmlns:r="http://schemas.openxmlformats.org/officeDocument/2006/relationships" id="258" r:id="Rd51711d45c904393"/>
    <p:sldId xmlns:r="http://schemas.openxmlformats.org/officeDocument/2006/relationships" id="259" r:id="R4d28f37b7ed24266"/>
    <p:sldId xmlns:r="http://schemas.openxmlformats.org/officeDocument/2006/relationships" id="260" r:id="R1ae889684e474034"/>
    <p:sldId xmlns:r="http://schemas.openxmlformats.org/officeDocument/2006/relationships" id="261" r:id="Rdd50a1a7d0de44d2"/>
    <p:sldId xmlns:r="http://schemas.openxmlformats.org/officeDocument/2006/relationships" id="262" r:id="R733177a4c0c846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0c6119dc84074" /><Relationship Type="http://schemas.openxmlformats.org/officeDocument/2006/relationships/slide" Target="/ppt/slides/slide1.xml" Id="R3dee2209db194980" /><Relationship Type="http://schemas.openxmlformats.org/officeDocument/2006/relationships/slide" Target="/ppt/slides/slide2.xml" Id="R868bec98a04f463b" /><Relationship Type="http://schemas.openxmlformats.org/officeDocument/2006/relationships/slide" Target="/ppt/slides/slide3.xml" Id="Rd51711d45c904393" /><Relationship Type="http://schemas.openxmlformats.org/officeDocument/2006/relationships/slide" Target="/ppt/slides/slide4.xml" Id="R4d28f37b7ed24266" /><Relationship Type="http://schemas.openxmlformats.org/officeDocument/2006/relationships/slide" Target="/ppt/slides/slide5.xml" Id="R1ae889684e474034" /><Relationship Type="http://schemas.openxmlformats.org/officeDocument/2006/relationships/slide" Target="/ppt/slides/slide6.xml" Id="Rdd50a1a7d0de44d2" /><Relationship Type="http://schemas.openxmlformats.org/officeDocument/2006/relationships/slide" Target="/ppt/slides/slide7.xml" Id="R733177a4c0c846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ca623b41a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d3af510da4356" /><Relationship Type="http://schemas.openxmlformats.org/officeDocument/2006/relationships/theme" Target="/ppt/slideMasters/theme/theme1.xml" Id="R8098574aae0f42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8d3af510da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88890d326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d17f640bf45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a4f8c1bdd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e45a02f11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6d398914f4f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952b4e49d4a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fa91a7f84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636 728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2 580 456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MAGNUS MELGAARD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919 971 614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