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9c2e9d14d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baccd0cc24dfd"/>
  </p:sldMasterIdLst>
  <p:sldIdLst>
    <p:sldId xmlns:r="http://schemas.openxmlformats.org/officeDocument/2006/relationships" id="256" r:id="R681f3f56ed0d418b"/>
    <p:sldId xmlns:r="http://schemas.openxmlformats.org/officeDocument/2006/relationships" id="257" r:id="R735bf49c31374de9"/>
    <p:sldId xmlns:r="http://schemas.openxmlformats.org/officeDocument/2006/relationships" id="258" r:id="R6185dd1b6e5642b2"/>
    <p:sldId xmlns:r="http://schemas.openxmlformats.org/officeDocument/2006/relationships" id="259" r:id="Redf9a601ca74447a"/>
    <p:sldId xmlns:r="http://schemas.openxmlformats.org/officeDocument/2006/relationships" id="260" r:id="Raec7062e8f2e44e2"/>
    <p:sldId xmlns:r="http://schemas.openxmlformats.org/officeDocument/2006/relationships" id="261" r:id="R0b96b883dff24b6e"/>
    <p:sldId xmlns:r="http://schemas.openxmlformats.org/officeDocument/2006/relationships" id="262" r:id="Rbb1156fc862e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baccd0cc24dfd" /><Relationship Type="http://schemas.openxmlformats.org/officeDocument/2006/relationships/slide" Target="/ppt/slides/slide1.xml" Id="R681f3f56ed0d418b" /><Relationship Type="http://schemas.openxmlformats.org/officeDocument/2006/relationships/slide" Target="/ppt/slides/slide2.xml" Id="R735bf49c31374de9" /><Relationship Type="http://schemas.openxmlformats.org/officeDocument/2006/relationships/slide" Target="/ppt/slides/slide3.xml" Id="R6185dd1b6e5642b2" /><Relationship Type="http://schemas.openxmlformats.org/officeDocument/2006/relationships/slide" Target="/ppt/slides/slide4.xml" Id="Redf9a601ca74447a" /><Relationship Type="http://schemas.openxmlformats.org/officeDocument/2006/relationships/slide" Target="/ppt/slides/slide5.xml" Id="Raec7062e8f2e44e2" /><Relationship Type="http://schemas.openxmlformats.org/officeDocument/2006/relationships/slide" Target="/ppt/slides/slide6.xml" Id="R0b96b883dff24b6e" /><Relationship Type="http://schemas.openxmlformats.org/officeDocument/2006/relationships/slide" Target="/ppt/slides/slide7.xml" Id="Rbb1156fc862e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e56f86ad74c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08698c95544a1" /><Relationship Type="http://schemas.openxmlformats.org/officeDocument/2006/relationships/theme" Target="/ppt/slideMasters/theme/theme1.xml" Id="R150cdee3e281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08698c955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19e17a993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d77ce0adf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ccdf3c349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0392bc5d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470aceb31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f5e82dda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405a415f9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BUILDING &amp; CONSTRUCTION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BUILDING &amp;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BUILDING &amp; CONSTRUCTION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BUILDING &amp;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BUILDING &amp;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BUILDING &amp;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35 098 867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508 734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5 713 719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BUILDING &amp;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NORDBO ENTERPRISES SP. Z O.O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REITAN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BUILDING &amp;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919 972 335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BUILDING &amp; CONSTRUCTION AS</a:t>
            </a:r>
          </a:p>
        </p:txBody>
      </p:sp>
    </p:spTree>
  </p:cSld>
  <p:clrMapOvr>
    <a:masterClrMapping xmlns:a="http://schemas.openxmlformats.org/drawingml/2006/main"/>
  </p:clrMapOvr>
</p:sld>
</file>