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a3492385434e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ad708247b24a8c"/>
  </p:sldMasterIdLst>
  <p:sldIdLst>
    <p:sldId xmlns:r="http://schemas.openxmlformats.org/officeDocument/2006/relationships" id="256" r:id="Rc59d998c4cad4638"/>
    <p:sldId xmlns:r="http://schemas.openxmlformats.org/officeDocument/2006/relationships" id="257" r:id="Rd0c7bbeb93f14d3f"/>
    <p:sldId xmlns:r="http://schemas.openxmlformats.org/officeDocument/2006/relationships" id="258" r:id="Rff928156a4704aac"/>
    <p:sldId xmlns:r="http://schemas.openxmlformats.org/officeDocument/2006/relationships" id="259" r:id="R60774765a123412f"/>
    <p:sldId xmlns:r="http://schemas.openxmlformats.org/officeDocument/2006/relationships" id="260" r:id="R9cc53dbcf1b74c2f"/>
    <p:sldId xmlns:r="http://schemas.openxmlformats.org/officeDocument/2006/relationships" id="261" r:id="Rd34ff57525bd4830"/>
    <p:sldId xmlns:r="http://schemas.openxmlformats.org/officeDocument/2006/relationships" id="262" r:id="R5a2c53083f144d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d708247b24a8c" /><Relationship Type="http://schemas.openxmlformats.org/officeDocument/2006/relationships/slide" Target="/ppt/slides/slide1.xml" Id="Rc59d998c4cad4638" /><Relationship Type="http://schemas.openxmlformats.org/officeDocument/2006/relationships/slide" Target="/ppt/slides/slide2.xml" Id="Rd0c7bbeb93f14d3f" /><Relationship Type="http://schemas.openxmlformats.org/officeDocument/2006/relationships/slide" Target="/ppt/slides/slide3.xml" Id="Rff928156a4704aac" /><Relationship Type="http://schemas.openxmlformats.org/officeDocument/2006/relationships/slide" Target="/ppt/slides/slide4.xml" Id="R60774765a123412f" /><Relationship Type="http://schemas.openxmlformats.org/officeDocument/2006/relationships/slide" Target="/ppt/slides/slide5.xml" Id="R9cc53dbcf1b74c2f" /><Relationship Type="http://schemas.openxmlformats.org/officeDocument/2006/relationships/slide" Target="/ppt/slides/slide6.xml" Id="Rd34ff57525bd4830" /><Relationship Type="http://schemas.openxmlformats.org/officeDocument/2006/relationships/slide" Target="/ppt/slides/slide7.xml" Id="R5a2c53083f144d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b7927ab2e41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702f4d0e54cb2" /><Relationship Type="http://schemas.openxmlformats.org/officeDocument/2006/relationships/theme" Target="/ppt/slideMasters/theme/theme1.xml" Id="Refb1cc105ed34e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f702f4d0e54c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12962743649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bf61d3a744a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66c0f26e245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9c8cb00fc46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c854c09c341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9880bdc8444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d4b4e0ea049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LUDVIG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LUDVIG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190 062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2 602 334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2 594 081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M&amp;F KREATIV GALSKAP AS  –  85,4 %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LUDVIG AS  –  14,6 %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Mjåtveitmarka 79A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919 974 621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AS</a:t>
            </a:r>
          </a:p>
        </p:txBody>
      </p:sp>
    </p:spTree>
  </p:cSld>
  <p:clrMapOvr>
    <a:masterClrMapping xmlns:a="http://schemas.openxmlformats.org/drawingml/2006/main"/>
  </p:clrMapOvr>
</p:sld>
</file>