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6093e700d4c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ba3b18a004445"/>
  </p:sldMasterIdLst>
  <p:sldIdLst>
    <p:sldId xmlns:r="http://schemas.openxmlformats.org/officeDocument/2006/relationships" id="256" r:id="R5c5cbe7c07324ef6"/>
    <p:sldId xmlns:r="http://schemas.openxmlformats.org/officeDocument/2006/relationships" id="257" r:id="Rd973cd2641d34273"/>
    <p:sldId xmlns:r="http://schemas.openxmlformats.org/officeDocument/2006/relationships" id="258" r:id="R5477861ed17a46dc"/>
    <p:sldId xmlns:r="http://schemas.openxmlformats.org/officeDocument/2006/relationships" id="259" r:id="R90c47cb719574870"/>
    <p:sldId xmlns:r="http://schemas.openxmlformats.org/officeDocument/2006/relationships" id="260" r:id="R787e7b7999cf43c8"/>
    <p:sldId xmlns:r="http://schemas.openxmlformats.org/officeDocument/2006/relationships" id="261" r:id="Rc7044d85fb2e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ba3b18a004445" /><Relationship Type="http://schemas.openxmlformats.org/officeDocument/2006/relationships/slide" Target="/ppt/slides/slide1.xml" Id="R5c5cbe7c07324ef6" /><Relationship Type="http://schemas.openxmlformats.org/officeDocument/2006/relationships/slide" Target="/ppt/slides/slide2.xml" Id="Rd973cd2641d34273" /><Relationship Type="http://schemas.openxmlformats.org/officeDocument/2006/relationships/slide" Target="/ppt/slides/slide3.xml" Id="R5477861ed17a46dc" /><Relationship Type="http://schemas.openxmlformats.org/officeDocument/2006/relationships/slide" Target="/ppt/slides/slide4.xml" Id="R90c47cb719574870" /><Relationship Type="http://schemas.openxmlformats.org/officeDocument/2006/relationships/slide" Target="/ppt/slides/slide5.xml" Id="R787e7b7999cf43c8" /><Relationship Type="http://schemas.openxmlformats.org/officeDocument/2006/relationships/slide" Target="/ppt/slides/slide6.xml" Id="Rc7044d85fb2e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ff7845ea544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f8631d462441e" /><Relationship Type="http://schemas.openxmlformats.org/officeDocument/2006/relationships/theme" Target="/ppt/slideMasters/theme/theme1.xml" Id="Re2a20c9e717241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f8631d46244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955f6dd6a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14971082740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c376c21e845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4431fe5ac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dbc8f5d241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d6e6d6d3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OCCASIONE BY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919 977 892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OCCASIONE BY OLAISEN AS</a:t>
            </a:r>
          </a:p>
        </p:txBody>
      </p:sp>
    </p:spTree>
  </p:cSld>
  <p:clrMapOvr>
    <a:masterClrMapping xmlns:a="http://schemas.openxmlformats.org/drawingml/2006/main"/>
  </p:clrMapOvr>
</p:sld>
</file>