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9f7a619ca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bc9fdf5094dc6"/>
  </p:sldMasterIdLst>
  <p:sldIdLst>
    <p:sldId xmlns:r="http://schemas.openxmlformats.org/officeDocument/2006/relationships" id="256" r:id="R3ee0a42bcc35434a"/>
    <p:sldId xmlns:r="http://schemas.openxmlformats.org/officeDocument/2006/relationships" id="257" r:id="R406d19d718be493c"/>
    <p:sldId xmlns:r="http://schemas.openxmlformats.org/officeDocument/2006/relationships" id="258" r:id="R73e887166c29429e"/>
    <p:sldId xmlns:r="http://schemas.openxmlformats.org/officeDocument/2006/relationships" id="259" r:id="R114ec10e66e84f96"/>
    <p:sldId xmlns:r="http://schemas.openxmlformats.org/officeDocument/2006/relationships" id="260" r:id="Rfab91bfe3c6b4776"/>
    <p:sldId xmlns:r="http://schemas.openxmlformats.org/officeDocument/2006/relationships" id="261" r:id="R3a3b4e5559b34264"/>
    <p:sldId xmlns:r="http://schemas.openxmlformats.org/officeDocument/2006/relationships" id="262" r:id="R00df393d1f49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bc9fdf5094dc6" /><Relationship Type="http://schemas.openxmlformats.org/officeDocument/2006/relationships/slide" Target="/ppt/slides/slide1.xml" Id="R3ee0a42bcc35434a" /><Relationship Type="http://schemas.openxmlformats.org/officeDocument/2006/relationships/slide" Target="/ppt/slides/slide2.xml" Id="R406d19d718be493c" /><Relationship Type="http://schemas.openxmlformats.org/officeDocument/2006/relationships/slide" Target="/ppt/slides/slide3.xml" Id="R73e887166c29429e" /><Relationship Type="http://schemas.openxmlformats.org/officeDocument/2006/relationships/slide" Target="/ppt/slides/slide4.xml" Id="R114ec10e66e84f96" /><Relationship Type="http://schemas.openxmlformats.org/officeDocument/2006/relationships/slide" Target="/ppt/slides/slide5.xml" Id="Rfab91bfe3c6b4776" /><Relationship Type="http://schemas.openxmlformats.org/officeDocument/2006/relationships/slide" Target="/ppt/slides/slide6.xml" Id="R3a3b4e5559b34264" /><Relationship Type="http://schemas.openxmlformats.org/officeDocument/2006/relationships/slide" Target="/ppt/slides/slide7.xml" Id="R00df393d1f49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82c331e7e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e526ea5742f4" /><Relationship Type="http://schemas.openxmlformats.org/officeDocument/2006/relationships/theme" Target="/ppt/slideMasters/theme/theme1.xml" Id="Rd1d168be9b49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8de526ea57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275a1d84b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8c862567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cabfecd5c49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a6689759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d41509332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72c4b387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e8484a303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−48 523 000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4 946 632 000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46 205 000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47 538 000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