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beee4bfc9c4b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ddb7991cfd43aa"/>
  </p:sldMasterIdLst>
  <p:sldIdLst>
    <p:sldId xmlns:r="http://schemas.openxmlformats.org/officeDocument/2006/relationships" id="256" r:id="R32550d526f9c42d0"/>
    <p:sldId xmlns:r="http://schemas.openxmlformats.org/officeDocument/2006/relationships" id="257" r:id="Rad0e78d931a94a12"/>
    <p:sldId xmlns:r="http://schemas.openxmlformats.org/officeDocument/2006/relationships" id="258" r:id="Rda2cfa84d7274390"/>
    <p:sldId xmlns:r="http://schemas.openxmlformats.org/officeDocument/2006/relationships" id="259" r:id="R81dc6dc045d343ef"/>
    <p:sldId xmlns:r="http://schemas.openxmlformats.org/officeDocument/2006/relationships" id="260" r:id="Rb230d8d200254bd4"/>
    <p:sldId xmlns:r="http://schemas.openxmlformats.org/officeDocument/2006/relationships" id="261" r:id="R5fc72169b8a141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ddb7991cfd43aa" /><Relationship Type="http://schemas.openxmlformats.org/officeDocument/2006/relationships/slide" Target="/ppt/slides/slide1.xml" Id="R32550d526f9c42d0" /><Relationship Type="http://schemas.openxmlformats.org/officeDocument/2006/relationships/slide" Target="/ppt/slides/slide2.xml" Id="Rad0e78d931a94a12" /><Relationship Type="http://schemas.openxmlformats.org/officeDocument/2006/relationships/slide" Target="/ppt/slides/slide3.xml" Id="Rda2cfa84d7274390" /><Relationship Type="http://schemas.openxmlformats.org/officeDocument/2006/relationships/slide" Target="/ppt/slides/slide4.xml" Id="R81dc6dc045d343ef" /><Relationship Type="http://schemas.openxmlformats.org/officeDocument/2006/relationships/slide" Target="/ppt/slides/slide5.xml" Id="Rb230d8d200254bd4" /><Relationship Type="http://schemas.openxmlformats.org/officeDocument/2006/relationships/slide" Target="/ppt/slides/slide6.xml" Id="R5fc72169b8a141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303591ed0640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112888f5a4704" /><Relationship Type="http://schemas.openxmlformats.org/officeDocument/2006/relationships/theme" Target="/ppt/slideMasters/theme/theme1.xml" Id="R87dede9258bb4e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b112888f5a47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fb6f8cccf40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af5b7783a49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a4684e78d47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7ccbf46474b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6da6b9a3d45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a5b6037fb41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4C-INVEST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25B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