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df510f03a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4f5f0d32740a8"/>
  </p:sldMasterIdLst>
  <p:sldIdLst>
    <p:sldId xmlns:r="http://schemas.openxmlformats.org/officeDocument/2006/relationships" id="256" r:id="Rbf58dc8a5ebf4e5a"/>
    <p:sldId xmlns:r="http://schemas.openxmlformats.org/officeDocument/2006/relationships" id="257" r:id="R3e604f86796a48b3"/>
    <p:sldId xmlns:r="http://schemas.openxmlformats.org/officeDocument/2006/relationships" id="258" r:id="R6a5ee3276a3d4bb3"/>
    <p:sldId xmlns:r="http://schemas.openxmlformats.org/officeDocument/2006/relationships" id="259" r:id="Rf210fd781684457a"/>
    <p:sldId xmlns:r="http://schemas.openxmlformats.org/officeDocument/2006/relationships" id="260" r:id="R7d770858250a4129"/>
    <p:sldId xmlns:r="http://schemas.openxmlformats.org/officeDocument/2006/relationships" id="261" r:id="R1b95b14190d34138"/>
    <p:sldId xmlns:r="http://schemas.openxmlformats.org/officeDocument/2006/relationships" id="262" r:id="Rd3bd1076100f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4f5f0d32740a8" /><Relationship Type="http://schemas.openxmlformats.org/officeDocument/2006/relationships/slide" Target="/ppt/slides/slide1.xml" Id="Rbf58dc8a5ebf4e5a" /><Relationship Type="http://schemas.openxmlformats.org/officeDocument/2006/relationships/slide" Target="/ppt/slides/slide2.xml" Id="R3e604f86796a48b3" /><Relationship Type="http://schemas.openxmlformats.org/officeDocument/2006/relationships/slide" Target="/ppt/slides/slide3.xml" Id="R6a5ee3276a3d4bb3" /><Relationship Type="http://schemas.openxmlformats.org/officeDocument/2006/relationships/slide" Target="/ppt/slides/slide4.xml" Id="Rf210fd781684457a" /><Relationship Type="http://schemas.openxmlformats.org/officeDocument/2006/relationships/slide" Target="/ppt/slides/slide5.xml" Id="R7d770858250a4129" /><Relationship Type="http://schemas.openxmlformats.org/officeDocument/2006/relationships/slide" Target="/ppt/slides/slide6.xml" Id="R1b95b14190d34138" /><Relationship Type="http://schemas.openxmlformats.org/officeDocument/2006/relationships/slide" Target="/ppt/slides/slide7.xml" Id="Rd3bd1076100f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4e195977d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f9b3b395463c" /><Relationship Type="http://schemas.openxmlformats.org/officeDocument/2006/relationships/theme" Target="/ppt/slideMasters/theme/theme1.xml" Id="Rcf62f8183fce49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5f9b3b395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7495bfca6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2c6bcf20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a8ef8ecad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e0f5db937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f5f7011b40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ae5a9c6d1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d6749fb914b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