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9e7e3bb6e4c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ace624031b4509"/>
  </p:sldMasterIdLst>
  <p:sldIdLst>
    <p:sldId xmlns:r="http://schemas.openxmlformats.org/officeDocument/2006/relationships" id="256" r:id="R8f2506b4d9b0445a"/>
    <p:sldId xmlns:r="http://schemas.openxmlformats.org/officeDocument/2006/relationships" id="257" r:id="R82ebd39623064558"/>
    <p:sldId xmlns:r="http://schemas.openxmlformats.org/officeDocument/2006/relationships" id="258" r:id="Rece1e3834a824e53"/>
    <p:sldId xmlns:r="http://schemas.openxmlformats.org/officeDocument/2006/relationships" id="259" r:id="R3889f157ddaf4002"/>
    <p:sldId xmlns:r="http://schemas.openxmlformats.org/officeDocument/2006/relationships" id="260" r:id="R08e62097a39f4d1d"/>
    <p:sldId xmlns:r="http://schemas.openxmlformats.org/officeDocument/2006/relationships" id="261" r:id="Rbd796f09a0c74187"/>
    <p:sldId xmlns:r="http://schemas.openxmlformats.org/officeDocument/2006/relationships" id="262" r:id="R50a8ff619cf342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ce624031b4509" /><Relationship Type="http://schemas.openxmlformats.org/officeDocument/2006/relationships/slide" Target="/ppt/slides/slide1.xml" Id="R8f2506b4d9b0445a" /><Relationship Type="http://schemas.openxmlformats.org/officeDocument/2006/relationships/slide" Target="/ppt/slides/slide2.xml" Id="R82ebd39623064558" /><Relationship Type="http://schemas.openxmlformats.org/officeDocument/2006/relationships/slide" Target="/ppt/slides/slide3.xml" Id="Rece1e3834a824e53" /><Relationship Type="http://schemas.openxmlformats.org/officeDocument/2006/relationships/slide" Target="/ppt/slides/slide4.xml" Id="R3889f157ddaf4002" /><Relationship Type="http://schemas.openxmlformats.org/officeDocument/2006/relationships/slide" Target="/ppt/slides/slide5.xml" Id="R08e62097a39f4d1d" /><Relationship Type="http://schemas.openxmlformats.org/officeDocument/2006/relationships/slide" Target="/ppt/slides/slide6.xml" Id="Rbd796f09a0c74187" /><Relationship Type="http://schemas.openxmlformats.org/officeDocument/2006/relationships/slide" Target="/ppt/slides/slide7.xml" Id="R50a8ff619cf342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de1293a154b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d2c8289cf4438" /><Relationship Type="http://schemas.openxmlformats.org/officeDocument/2006/relationships/theme" Target="/ppt/slideMasters/theme/theme1.xml" Id="R271b166d513e4c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8d2c8289cf44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0b4c92b75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df31fea75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84ffc53e440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9a8d3b0494d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123227005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3a0e1c5a444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3d6aa92554c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SCANDIBUSS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SCANDIBUSS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BASHIR SHAHZAD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MAHBOOB RAJA MUNAQIB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919 986 913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SCANDIBUSS AS</a:t>
            </a:r>
          </a:p>
        </p:txBody>
      </p:sp>
    </p:spTree>
  </p:cSld>
  <p:clrMapOvr>
    <a:masterClrMapping xmlns:a="http://schemas.openxmlformats.org/drawingml/2006/main"/>
  </p:clrMapOvr>
</p:sld>
</file>