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6a842ff687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3fce12e1f44b3"/>
  </p:sldMasterIdLst>
  <p:sldIdLst>
    <p:sldId xmlns:r="http://schemas.openxmlformats.org/officeDocument/2006/relationships" id="256" r:id="Ref5a655535ae46f5"/>
    <p:sldId xmlns:r="http://schemas.openxmlformats.org/officeDocument/2006/relationships" id="257" r:id="Rc4f3b6a76deb4564"/>
    <p:sldId xmlns:r="http://schemas.openxmlformats.org/officeDocument/2006/relationships" id="258" r:id="R9cd0f4fad6be427d"/>
    <p:sldId xmlns:r="http://schemas.openxmlformats.org/officeDocument/2006/relationships" id="259" r:id="R14e3d1842818466b"/>
    <p:sldId xmlns:r="http://schemas.openxmlformats.org/officeDocument/2006/relationships" id="260" r:id="R0510cc9a2f7a4224"/>
    <p:sldId xmlns:r="http://schemas.openxmlformats.org/officeDocument/2006/relationships" id="261" r:id="Rabe2b5aceef345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3fce12e1f44b3" /><Relationship Type="http://schemas.openxmlformats.org/officeDocument/2006/relationships/slide" Target="/ppt/slides/slide1.xml" Id="Ref5a655535ae46f5" /><Relationship Type="http://schemas.openxmlformats.org/officeDocument/2006/relationships/slide" Target="/ppt/slides/slide2.xml" Id="Rc4f3b6a76deb4564" /><Relationship Type="http://schemas.openxmlformats.org/officeDocument/2006/relationships/slide" Target="/ppt/slides/slide3.xml" Id="R9cd0f4fad6be427d" /><Relationship Type="http://schemas.openxmlformats.org/officeDocument/2006/relationships/slide" Target="/ppt/slides/slide4.xml" Id="R14e3d1842818466b" /><Relationship Type="http://schemas.openxmlformats.org/officeDocument/2006/relationships/slide" Target="/ppt/slides/slide5.xml" Id="R0510cc9a2f7a4224" /><Relationship Type="http://schemas.openxmlformats.org/officeDocument/2006/relationships/slide" Target="/ppt/slides/slide6.xml" Id="Rabe2b5aceef345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88bc12c2a44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16b0b58b6472b" /><Relationship Type="http://schemas.openxmlformats.org/officeDocument/2006/relationships/theme" Target="/ppt/slideMasters/theme/theme1.xml" Id="Rad13149c0959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e16b0b58b647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9eb8555874c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0829ac0c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637385c8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fe73f9327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c75d7ac34d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17c5bf91646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FREDENSBORG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 Strandvei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919 997 613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FREDENSBORG 11 AS</a:t>
            </a:r>
          </a:p>
        </p:txBody>
      </p:sp>
    </p:spTree>
  </p:cSld>
  <p:clrMapOvr>
    <a:masterClrMapping xmlns:a="http://schemas.openxmlformats.org/drawingml/2006/main"/>
  </p:clrMapOvr>
</p:sld>
</file>