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1b67ad028a4b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b62d7c0fd84f80"/>
  </p:sldMasterIdLst>
  <p:sldIdLst>
    <p:sldId xmlns:r="http://schemas.openxmlformats.org/officeDocument/2006/relationships" id="256" r:id="R7c726eb2699f4e06"/>
    <p:sldId xmlns:r="http://schemas.openxmlformats.org/officeDocument/2006/relationships" id="257" r:id="Rb46e27f82da648f6"/>
    <p:sldId xmlns:r="http://schemas.openxmlformats.org/officeDocument/2006/relationships" id="258" r:id="Ra02c08d94a084b3b"/>
    <p:sldId xmlns:r="http://schemas.openxmlformats.org/officeDocument/2006/relationships" id="259" r:id="Rf16faa29f47e428a"/>
    <p:sldId xmlns:r="http://schemas.openxmlformats.org/officeDocument/2006/relationships" id="260" r:id="R4dffd00fd6cd4587"/>
    <p:sldId xmlns:r="http://schemas.openxmlformats.org/officeDocument/2006/relationships" id="261" r:id="Rbb09d0018a854781"/>
    <p:sldId xmlns:r="http://schemas.openxmlformats.org/officeDocument/2006/relationships" id="262" r:id="Ra57472ead58249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b62d7c0fd84f80" /><Relationship Type="http://schemas.openxmlformats.org/officeDocument/2006/relationships/slide" Target="/ppt/slides/slide1.xml" Id="R7c726eb2699f4e06" /><Relationship Type="http://schemas.openxmlformats.org/officeDocument/2006/relationships/slide" Target="/ppt/slides/slide2.xml" Id="Rb46e27f82da648f6" /><Relationship Type="http://schemas.openxmlformats.org/officeDocument/2006/relationships/slide" Target="/ppt/slides/slide3.xml" Id="Ra02c08d94a084b3b" /><Relationship Type="http://schemas.openxmlformats.org/officeDocument/2006/relationships/slide" Target="/ppt/slides/slide4.xml" Id="Rf16faa29f47e428a" /><Relationship Type="http://schemas.openxmlformats.org/officeDocument/2006/relationships/slide" Target="/ppt/slides/slide5.xml" Id="R4dffd00fd6cd4587" /><Relationship Type="http://schemas.openxmlformats.org/officeDocument/2006/relationships/slide" Target="/ppt/slides/slide6.xml" Id="Rbb09d0018a854781" /><Relationship Type="http://schemas.openxmlformats.org/officeDocument/2006/relationships/slide" Target="/ppt/slides/slide7.xml" Id="Ra57472ead58249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c77625952a47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a29d755bf4fc8" /><Relationship Type="http://schemas.openxmlformats.org/officeDocument/2006/relationships/theme" Target="/ppt/slideMasters/theme/theme1.xml" Id="Rff0f88e782354c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4a29d755bf4f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29da05eed4b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a3a90b0b44f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aa56d94f64d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e0657724245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de2377fb44a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65b0a393641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f18b2594e4e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FREDENSBORG 11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FREDENSBORG 11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 11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FREDENSBORG 11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FREDENSBORG 11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FREDENSBORG 11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−97 180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−28 464 957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40 355 518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114 929 428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FREDENSBORG 11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 KRAGERØ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FREDENSBORG 11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 Strandvei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919 997 613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FREDENSBORG 11 AS</a:t>
            </a:r>
          </a:p>
        </p:txBody>
      </p:sp>
    </p:spTree>
  </p:cSld>
  <p:clrMapOvr>
    <a:masterClrMapping xmlns:a="http://schemas.openxmlformats.org/drawingml/2006/main"/>
  </p:clrMapOvr>
</p:sld>
</file>