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9b67a72ff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6ea8ca3e74ae9"/>
  </p:sldMasterIdLst>
  <p:sldIdLst>
    <p:sldId xmlns:r="http://schemas.openxmlformats.org/officeDocument/2006/relationships" id="256" r:id="Rc9a123802bbe4741"/>
    <p:sldId xmlns:r="http://schemas.openxmlformats.org/officeDocument/2006/relationships" id="257" r:id="R431010e612c943ab"/>
    <p:sldId xmlns:r="http://schemas.openxmlformats.org/officeDocument/2006/relationships" id="258" r:id="Re3c73d29d9c747fe"/>
    <p:sldId xmlns:r="http://schemas.openxmlformats.org/officeDocument/2006/relationships" id="259" r:id="R44b204e044cd4337"/>
    <p:sldId xmlns:r="http://schemas.openxmlformats.org/officeDocument/2006/relationships" id="260" r:id="R1e473e32f6d64ff8"/>
    <p:sldId xmlns:r="http://schemas.openxmlformats.org/officeDocument/2006/relationships" id="261" r:id="R86a14daebe534d6c"/>
    <p:sldId xmlns:r="http://schemas.openxmlformats.org/officeDocument/2006/relationships" id="262" r:id="Rd5c9fb2643ad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6ea8ca3e74ae9" /><Relationship Type="http://schemas.openxmlformats.org/officeDocument/2006/relationships/slide" Target="/ppt/slides/slide1.xml" Id="Rc9a123802bbe4741" /><Relationship Type="http://schemas.openxmlformats.org/officeDocument/2006/relationships/slide" Target="/ppt/slides/slide2.xml" Id="R431010e612c943ab" /><Relationship Type="http://schemas.openxmlformats.org/officeDocument/2006/relationships/slide" Target="/ppt/slides/slide3.xml" Id="Re3c73d29d9c747fe" /><Relationship Type="http://schemas.openxmlformats.org/officeDocument/2006/relationships/slide" Target="/ppt/slides/slide4.xml" Id="R44b204e044cd4337" /><Relationship Type="http://schemas.openxmlformats.org/officeDocument/2006/relationships/slide" Target="/ppt/slides/slide5.xml" Id="R1e473e32f6d64ff8" /><Relationship Type="http://schemas.openxmlformats.org/officeDocument/2006/relationships/slide" Target="/ppt/slides/slide6.xml" Id="R86a14daebe534d6c" /><Relationship Type="http://schemas.openxmlformats.org/officeDocument/2006/relationships/slide" Target="/ppt/slides/slide7.xml" Id="Rd5c9fb2643ad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9eb4170c9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a42b034d247c4" /><Relationship Type="http://schemas.openxmlformats.org/officeDocument/2006/relationships/theme" Target="/ppt/slideMasters/theme/theme1.xml" Id="R65cab8ad7663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a42b034d2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132a9b27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38e3d79a5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e92ec665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06a2356a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a6b71c074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6cd5e17e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0f78e23147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BSJ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24 182 402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ANDREAS SELVIK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Jacobsen, P. A. Munchs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