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c5a7b6ac6ce45f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dbf8f7e2af64a99"/>
  </p:sldMasterIdLst>
  <p:sldIdLst>
    <p:sldId xmlns:r="http://schemas.openxmlformats.org/officeDocument/2006/relationships" id="256" r:id="Rab825f25a2ed41a2"/>
    <p:sldId xmlns:r="http://schemas.openxmlformats.org/officeDocument/2006/relationships" id="257" r:id="R17da1e6380f546f3"/>
    <p:sldId xmlns:r="http://schemas.openxmlformats.org/officeDocument/2006/relationships" id="258" r:id="Rc829683038024836"/>
    <p:sldId xmlns:r="http://schemas.openxmlformats.org/officeDocument/2006/relationships" id="259" r:id="R84870e819a3a4a3b"/>
    <p:sldId xmlns:r="http://schemas.openxmlformats.org/officeDocument/2006/relationships" id="260" r:id="R4df19935c6c14310"/>
    <p:sldId xmlns:r="http://schemas.openxmlformats.org/officeDocument/2006/relationships" id="261" r:id="R11d9aaa221664a4f"/>
    <p:sldId xmlns:r="http://schemas.openxmlformats.org/officeDocument/2006/relationships" id="262" r:id="R50de5a666f164e1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bf8f7e2af64a99" /><Relationship Type="http://schemas.openxmlformats.org/officeDocument/2006/relationships/slide" Target="/ppt/slides/slide1.xml" Id="Rab825f25a2ed41a2" /><Relationship Type="http://schemas.openxmlformats.org/officeDocument/2006/relationships/slide" Target="/ppt/slides/slide2.xml" Id="R17da1e6380f546f3" /><Relationship Type="http://schemas.openxmlformats.org/officeDocument/2006/relationships/slide" Target="/ppt/slides/slide3.xml" Id="Rc829683038024836" /><Relationship Type="http://schemas.openxmlformats.org/officeDocument/2006/relationships/slide" Target="/ppt/slides/slide4.xml" Id="R84870e819a3a4a3b" /><Relationship Type="http://schemas.openxmlformats.org/officeDocument/2006/relationships/slide" Target="/ppt/slides/slide5.xml" Id="R4df19935c6c14310" /><Relationship Type="http://schemas.openxmlformats.org/officeDocument/2006/relationships/slide" Target="/ppt/slides/slide6.xml" Id="R11d9aaa221664a4f" /><Relationship Type="http://schemas.openxmlformats.org/officeDocument/2006/relationships/slide" Target="/ppt/slides/slide7.xml" Id="R50de5a666f164e1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50873612714e4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af587d0d0142ce" /><Relationship Type="http://schemas.openxmlformats.org/officeDocument/2006/relationships/theme" Target="/ppt/slideMasters/theme/theme1.xml" Id="R94b24835a5f540f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baf587d0d0142c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ea8263348e4a1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9b2e6ebc1a459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04df7e5b3a49b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d1ae8b85104ff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ff5794af67494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67a7a046c2420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a0655658184c2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CAMPINO SANNIDAL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CAMPINO SANNIDAL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CAMPINO SANNIDAL AS ble etablert [år] og holder til i Sannidal.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CAMPINO SANNIDAL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CAMPINO SANNIDAL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CAMPINO SANNIDAL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3 509 200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672 429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507 446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10 312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1 501 401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CAMPINO SANNIDAL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SOUD NAZIR ISMAIL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CAMPINO SANNIDAL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Kjølebrøndsveien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3766 Sannidal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920 000 541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CAMPINO SANNIDAL AS</a:t>
            </a:r>
          </a:p>
        </p:txBody>
      </p:sp>
    </p:spTree>
  </p:cSld>
  <p:clrMapOvr>
    <a:masterClrMapping xmlns:a="http://schemas.openxmlformats.org/drawingml/2006/main"/>
  </p:clrMapOvr>
</p:sld>
</file>