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78913f057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00a314f5f4474"/>
  </p:sldMasterIdLst>
  <p:sldIdLst>
    <p:sldId xmlns:r="http://schemas.openxmlformats.org/officeDocument/2006/relationships" id="256" r:id="Ra21acef014c644c7"/>
    <p:sldId xmlns:r="http://schemas.openxmlformats.org/officeDocument/2006/relationships" id="257" r:id="Rf2dad080a5914139"/>
    <p:sldId xmlns:r="http://schemas.openxmlformats.org/officeDocument/2006/relationships" id="258" r:id="Redb29225143e4a5d"/>
    <p:sldId xmlns:r="http://schemas.openxmlformats.org/officeDocument/2006/relationships" id="259" r:id="R4d4d341906104963"/>
    <p:sldId xmlns:r="http://schemas.openxmlformats.org/officeDocument/2006/relationships" id="260" r:id="Rbcc123caa138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00a314f5f4474" /><Relationship Type="http://schemas.openxmlformats.org/officeDocument/2006/relationships/slide" Target="/ppt/slides/slide1.xml" Id="Ra21acef014c644c7" /><Relationship Type="http://schemas.openxmlformats.org/officeDocument/2006/relationships/slide" Target="/ppt/slides/slide2.xml" Id="Rf2dad080a5914139" /><Relationship Type="http://schemas.openxmlformats.org/officeDocument/2006/relationships/slide" Target="/ppt/slides/slide3.xml" Id="Redb29225143e4a5d" /><Relationship Type="http://schemas.openxmlformats.org/officeDocument/2006/relationships/slide" Target="/ppt/slides/slide4.xml" Id="R4d4d341906104963" /><Relationship Type="http://schemas.openxmlformats.org/officeDocument/2006/relationships/slide" Target="/ppt/slides/slide5.xml" Id="Rbcc123caa138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12df58a4a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2fab741b743d0" /><Relationship Type="http://schemas.openxmlformats.org/officeDocument/2006/relationships/theme" Target="/ppt/slideMasters/theme/theme1.xml" Id="Rfbf0f3ba7e09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52fab741b7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17707453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95a0672d1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69b248de948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da0e2d48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0c74ffc52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CELINE LAFORET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CELINE LAFORET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CELINE LAFORET ble etablert [år] og holder til i Bardu.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CELINE LAFORET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CELINE LAFORET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CELINE LAFORET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Hasvold, Bardujordveien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9360 Bardu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CELINE LAFORET</a:t>
            </a:r>
          </a:p>
        </p:txBody>
      </p:sp>
    </p:spTree>
  </p:cSld>
  <p:clrMapOvr>
    <a:masterClrMapping xmlns:a="http://schemas.openxmlformats.org/drawingml/2006/main"/>
  </p:clrMapOvr>
</p:sld>
</file>