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0ea3896e9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a3d5612264b9c"/>
  </p:sldMasterIdLst>
  <p:sldIdLst>
    <p:sldId xmlns:r="http://schemas.openxmlformats.org/officeDocument/2006/relationships" id="256" r:id="R2b40afd211d14c99"/>
    <p:sldId xmlns:r="http://schemas.openxmlformats.org/officeDocument/2006/relationships" id="257" r:id="Rd5f0682e2fa14172"/>
    <p:sldId xmlns:r="http://schemas.openxmlformats.org/officeDocument/2006/relationships" id="258" r:id="R1fafd6e2a62c419e"/>
    <p:sldId xmlns:r="http://schemas.openxmlformats.org/officeDocument/2006/relationships" id="259" r:id="Rc6e9d0cebea7402d"/>
    <p:sldId xmlns:r="http://schemas.openxmlformats.org/officeDocument/2006/relationships" id="260" r:id="R2f2461d5c7b443b4"/>
    <p:sldId xmlns:r="http://schemas.openxmlformats.org/officeDocument/2006/relationships" id="261" r:id="R2ef4525fa7ed4490"/>
    <p:sldId xmlns:r="http://schemas.openxmlformats.org/officeDocument/2006/relationships" id="262" r:id="Rada2c02e66144d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a3d5612264b9c" /><Relationship Type="http://schemas.openxmlformats.org/officeDocument/2006/relationships/slide" Target="/ppt/slides/slide1.xml" Id="R2b40afd211d14c99" /><Relationship Type="http://schemas.openxmlformats.org/officeDocument/2006/relationships/slide" Target="/ppt/slides/slide2.xml" Id="Rd5f0682e2fa14172" /><Relationship Type="http://schemas.openxmlformats.org/officeDocument/2006/relationships/slide" Target="/ppt/slides/slide3.xml" Id="R1fafd6e2a62c419e" /><Relationship Type="http://schemas.openxmlformats.org/officeDocument/2006/relationships/slide" Target="/ppt/slides/slide4.xml" Id="Rc6e9d0cebea7402d" /><Relationship Type="http://schemas.openxmlformats.org/officeDocument/2006/relationships/slide" Target="/ppt/slides/slide5.xml" Id="R2f2461d5c7b443b4" /><Relationship Type="http://schemas.openxmlformats.org/officeDocument/2006/relationships/slide" Target="/ppt/slides/slide6.xml" Id="R2ef4525fa7ed4490" /><Relationship Type="http://schemas.openxmlformats.org/officeDocument/2006/relationships/slide" Target="/ppt/slides/slide7.xml" Id="Rada2c02e66144d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e9b4782af4d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3c7ab46a441b" /><Relationship Type="http://schemas.openxmlformats.org/officeDocument/2006/relationships/theme" Target="/ppt/slideMasters/theme/theme1.xml" Id="Rdcbf6dbff89e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c3c7ab46a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8fd32921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ebc3be6d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7e84b44da47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94ab5b75345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bdd67ed384f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6e31b3c1147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5e2af6148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 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 AUTO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−357 866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BOBKO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920 022 596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AUTO AS</a:t>
            </a:r>
          </a:p>
        </p:txBody>
      </p:sp>
    </p:spTree>
  </p:cSld>
  <p:clrMapOvr>
    <a:masterClrMapping xmlns:a="http://schemas.openxmlformats.org/drawingml/2006/main"/>
  </p:clrMapOvr>
</p:sld>
</file>